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6" r:id="rId1"/>
  </p:sldMasterIdLst>
  <p:notesMasterIdLst>
    <p:notesMasterId r:id="rId14"/>
  </p:notesMasterIdLst>
  <p:sldIdLst>
    <p:sldId id="256" r:id="rId2"/>
    <p:sldId id="268" r:id="rId3"/>
    <p:sldId id="257" r:id="rId4"/>
    <p:sldId id="258" r:id="rId5"/>
    <p:sldId id="266" r:id="rId6"/>
    <p:sldId id="262" r:id="rId7"/>
    <p:sldId id="267" r:id="rId8"/>
    <p:sldId id="263" r:id="rId9"/>
    <p:sldId id="259" r:id="rId10"/>
    <p:sldId id="261" r:id="rId11"/>
    <p:sldId id="260" r:id="rId12"/>
    <p:sldId id="265" r:id="rId1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987E9BC-04A0-4AFA-9CC5-5703F996B2E7}" v="218" dt="2022-09-18T16:15:10.91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1109" autoAdjust="0"/>
  </p:normalViewPr>
  <p:slideViewPr>
    <p:cSldViewPr snapToGrid="0">
      <p:cViewPr varScale="1">
        <p:scale>
          <a:sx n="133" d="100"/>
          <a:sy n="133" d="100"/>
        </p:scale>
        <p:origin x="1324" y="88"/>
      </p:cViewPr>
      <p:guideLst/>
    </p:cSldViewPr>
  </p:slideViewPr>
  <p:notesTextViewPr>
    <p:cViewPr>
      <p:scale>
        <a:sx n="176" d="100"/>
        <a:sy n="176"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2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19"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ice Ballet" userId="8f9dd6f0-2732-408e-ab3c-bf880da97c9a" providerId="ADAL" clId="{A987E9BC-04A0-4AFA-9CC5-5703F996B2E7}"/>
    <pc:docChg chg="undo custSel addSld delSld modSld sldOrd addSection delSection">
      <pc:chgData name="Brice Ballet" userId="8f9dd6f0-2732-408e-ab3c-bf880da97c9a" providerId="ADAL" clId="{A987E9BC-04A0-4AFA-9CC5-5703F996B2E7}" dt="2022-09-18T16:18:48.538" v="21300" actId="20577"/>
      <pc:docMkLst>
        <pc:docMk/>
      </pc:docMkLst>
      <pc:sldChg chg="addSp delSp modSp add del mod setBg addAnim setClrOvrMap delDesignElem chgLayout modNotesTx">
        <pc:chgData name="Brice Ballet" userId="8f9dd6f0-2732-408e-ab3c-bf880da97c9a" providerId="ADAL" clId="{A987E9BC-04A0-4AFA-9CC5-5703F996B2E7}" dt="2022-09-18T16:13:16.886" v="21222" actId="20577"/>
        <pc:sldMkLst>
          <pc:docMk/>
          <pc:sldMk cId="2071888158" sldId="256"/>
        </pc:sldMkLst>
        <pc:spChg chg="mod ord">
          <ac:chgData name="Brice Ballet" userId="8f9dd6f0-2732-408e-ab3c-bf880da97c9a" providerId="ADAL" clId="{A987E9BC-04A0-4AFA-9CC5-5703F996B2E7}" dt="2022-09-15T22:11:36.854" v="5903" actId="1036"/>
          <ac:spMkLst>
            <pc:docMk/>
            <pc:sldMk cId="2071888158" sldId="256"/>
            <ac:spMk id="2" creationId="{8C748BFB-032E-407D-B84F-E7C4DF156335}"/>
          </ac:spMkLst>
        </pc:spChg>
        <pc:spChg chg="add mod">
          <ac:chgData name="Brice Ballet" userId="8f9dd6f0-2732-408e-ab3c-bf880da97c9a" providerId="ADAL" clId="{A987E9BC-04A0-4AFA-9CC5-5703F996B2E7}" dt="2022-09-16T14:47:42.573" v="6135" actId="207"/>
          <ac:spMkLst>
            <pc:docMk/>
            <pc:sldMk cId="2071888158" sldId="256"/>
            <ac:spMk id="3" creationId="{0244202B-8569-4B5C-9A0B-37602EE4B796}"/>
          </ac:spMkLst>
        </pc:spChg>
        <pc:spChg chg="add del mod">
          <ac:chgData name="Brice Ballet" userId="8f9dd6f0-2732-408e-ab3c-bf880da97c9a" providerId="ADAL" clId="{A987E9BC-04A0-4AFA-9CC5-5703F996B2E7}" dt="2022-09-15T21:10:04.146" v="3293"/>
          <ac:spMkLst>
            <pc:docMk/>
            <pc:sldMk cId="2071888158" sldId="256"/>
            <ac:spMk id="3" creationId="{71C7A867-8868-470C-B495-2A52EA08A82E}"/>
          </ac:spMkLst>
        </pc:spChg>
        <pc:spChg chg="add del mod">
          <ac:chgData name="Brice Ballet" userId="8f9dd6f0-2732-408e-ab3c-bf880da97c9a" providerId="ADAL" clId="{A987E9BC-04A0-4AFA-9CC5-5703F996B2E7}" dt="2022-09-15T22:06:54.794" v="5774"/>
          <ac:spMkLst>
            <pc:docMk/>
            <pc:sldMk cId="2071888158" sldId="256"/>
            <ac:spMk id="7" creationId="{A81B8184-A037-4330-808E-9A9EDAD94CDF}"/>
          </ac:spMkLst>
        </pc:spChg>
        <pc:spChg chg="add del mod ord">
          <ac:chgData name="Brice Ballet" userId="8f9dd6f0-2732-408e-ab3c-bf880da97c9a" providerId="ADAL" clId="{A987E9BC-04A0-4AFA-9CC5-5703F996B2E7}" dt="2022-09-15T20:09:59.586" v="1628" actId="700"/>
          <ac:spMkLst>
            <pc:docMk/>
            <pc:sldMk cId="2071888158" sldId="256"/>
            <ac:spMk id="7" creationId="{AF86A9FA-8735-412E-8590-04B0735790CF}"/>
          </ac:spMkLst>
        </pc:spChg>
        <pc:spChg chg="add del mod">
          <ac:chgData name="Brice Ballet" userId="8f9dd6f0-2732-408e-ab3c-bf880da97c9a" providerId="ADAL" clId="{A987E9BC-04A0-4AFA-9CC5-5703F996B2E7}" dt="2022-09-15T20:10:02.617" v="1631"/>
          <ac:spMkLst>
            <pc:docMk/>
            <pc:sldMk cId="2071888158" sldId="256"/>
            <ac:spMk id="8" creationId="{AA4C4364-BCC0-4112-A2CF-6EBD668AFA30}"/>
          </ac:spMkLst>
        </pc:spChg>
        <pc:spChg chg="add del mod">
          <ac:chgData name="Brice Ballet" userId="8f9dd6f0-2732-408e-ab3c-bf880da97c9a" providerId="ADAL" clId="{A987E9BC-04A0-4AFA-9CC5-5703F996B2E7}" dt="2022-09-15T22:06:53.865" v="5772"/>
          <ac:spMkLst>
            <pc:docMk/>
            <pc:sldMk cId="2071888158" sldId="256"/>
            <ac:spMk id="8" creationId="{ED3DF8EB-05DC-4839-8783-F881FC94DAEB}"/>
          </ac:spMkLst>
        </pc:spChg>
        <pc:spChg chg="add del mod">
          <ac:chgData name="Brice Ballet" userId="8f9dd6f0-2732-408e-ab3c-bf880da97c9a" providerId="ADAL" clId="{A987E9BC-04A0-4AFA-9CC5-5703F996B2E7}" dt="2022-09-15T22:06:53.071" v="5770"/>
          <ac:spMkLst>
            <pc:docMk/>
            <pc:sldMk cId="2071888158" sldId="256"/>
            <ac:spMk id="9" creationId="{6A26CAE1-C77B-4CCB-8066-3148EEC871B0}"/>
          </ac:spMkLst>
        </pc:spChg>
        <pc:spChg chg="add del mod">
          <ac:chgData name="Brice Ballet" userId="8f9dd6f0-2732-408e-ab3c-bf880da97c9a" providerId="ADAL" clId="{A987E9BC-04A0-4AFA-9CC5-5703F996B2E7}" dt="2022-09-15T20:10:02.617" v="1631"/>
          <ac:spMkLst>
            <pc:docMk/>
            <pc:sldMk cId="2071888158" sldId="256"/>
            <ac:spMk id="9" creationId="{B3269AE1-4F7D-4F71-94AB-43AF58B1E9E2}"/>
          </ac:spMkLst>
        </pc:spChg>
        <pc:spChg chg="add del mod">
          <ac:chgData name="Brice Ballet" userId="8f9dd6f0-2732-408e-ab3c-bf880da97c9a" providerId="ADAL" clId="{A987E9BC-04A0-4AFA-9CC5-5703F996B2E7}" dt="2022-09-15T22:06:52.182" v="5768"/>
          <ac:spMkLst>
            <pc:docMk/>
            <pc:sldMk cId="2071888158" sldId="256"/>
            <ac:spMk id="10" creationId="{40C34834-279A-4C80-B242-3DF83676092A}"/>
          </ac:spMkLst>
        </pc:spChg>
        <pc:spChg chg="add del">
          <ac:chgData name="Brice Ballet" userId="8f9dd6f0-2732-408e-ab3c-bf880da97c9a" providerId="ADAL" clId="{A987E9BC-04A0-4AFA-9CC5-5703F996B2E7}" dt="2022-09-14T17:35:12.234" v="224" actId="26606"/>
          <ac:spMkLst>
            <pc:docMk/>
            <pc:sldMk cId="2071888158" sldId="256"/>
            <ac:spMk id="10" creationId="{71B2258F-86CA-4D4D-8270-BC05FCDEBFB3}"/>
          </ac:spMkLst>
        </pc:spChg>
        <pc:spChg chg="add del mod">
          <ac:chgData name="Brice Ballet" userId="8f9dd6f0-2732-408e-ab3c-bf880da97c9a" providerId="ADAL" clId="{A987E9BC-04A0-4AFA-9CC5-5703F996B2E7}" dt="2022-09-15T21:10:04.146" v="3293"/>
          <ac:spMkLst>
            <pc:docMk/>
            <pc:sldMk cId="2071888158" sldId="256"/>
            <ac:spMk id="10" creationId="{E8B426CF-B400-491B-B73F-E53AEFF3C561}"/>
          </ac:spMkLst>
        </pc:spChg>
        <pc:spChg chg="add del mod">
          <ac:chgData name="Brice Ballet" userId="8f9dd6f0-2732-408e-ab3c-bf880da97c9a" providerId="ADAL" clId="{A987E9BC-04A0-4AFA-9CC5-5703F996B2E7}" dt="2022-09-15T22:11:12.668" v="5796" actId="478"/>
          <ac:spMkLst>
            <pc:docMk/>
            <pc:sldMk cId="2071888158" sldId="256"/>
            <ac:spMk id="11" creationId="{4C9779A4-796E-42C5-A95E-93E68DAF1C3C}"/>
          </ac:spMkLst>
        </pc:spChg>
        <pc:spChg chg="add del mod ord">
          <ac:chgData name="Brice Ballet" userId="8f9dd6f0-2732-408e-ab3c-bf880da97c9a" providerId="ADAL" clId="{A987E9BC-04A0-4AFA-9CC5-5703F996B2E7}" dt="2022-09-15T21:11:16.728" v="3303" actId="700"/>
          <ac:spMkLst>
            <pc:docMk/>
            <pc:sldMk cId="2071888158" sldId="256"/>
            <ac:spMk id="12" creationId="{97364BF7-266D-4CBE-BB31-9FCCB836B272}"/>
          </ac:spMkLst>
        </pc:spChg>
        <pc:spChg chg="add del">
          <ac:chgData name="Brice Ballet" userId="8f9dd6f0-2732-408e-ab3c-bf880da97c9a" providerId="ADAL" clId="{A987E9BC-04A0-4AFA-9CC5-5703F996B2E7}" dt="2022-09-14T17:35:15.887" v="226" actId="26606"/>
          <ac:spMkLst>
            <pc:docMk/>
            <pc:sldMk cId="2071888158" sldId="256"/>
            <ac:spMk id="13" creationId="{87CC2527-562A-4F69-B487-4371E5B243E7}"/>
          </ac:spMkLst>
        </pc:spChg>
        <pc:spChg chg="add del">
          <ac:chgData name="Brice Ballet" userId="8f9dd6f0-2732-408e-ab3c-bf880da97c9a" providerId="ADAL" clId="{A987E9BC-04A0-4AFA-9CC5-5703F996B2E7}" dt="2022-09-15T21:10:33.754" v="3300" actId="26606"/>
          <ac:spMkLst>
            <pc:docMk/>
            <pc:sldMk cId="2071888158" sldId="256"/>
            <ac:spMk id="14" creationId="{71B2258F-86CA-4D4D-8270-BC05FCDEBFB3}"/>
          </ac:spMkLst>
        </pc:spChg>
        <pc:spChg chg="add del">
          <ac:chgData name="Brice Ballet" userId="8f9dd6f0-2732-408e-ab3c-bf880da97c9a" providerId="ADAL" clId="{A987E9BC-04A0-4AFA-9CC5-5703F996B2E7}" dt="2022-09-14T17:35:19.606" v="228" actId="26606"/>
          <ac:spMkLst>
            <pc:docMk/>
            <pc:sldMk cId="2071888158" sldId="256"/>
            <ac:spMk id="15" creationId="{657F69E0-C4B0-4BEC-A689-4F8D877F05D4}"/>
          </ac:spMkLst>
        </pc:spChg>
        <pc:spChg chg="add del">
          <ac:chgData name="Brice Ballet" userId="8f9dd6f0-2732-408e-ab3c-bf880da97c9a" providerId="ADAL" clId="{A987E9BC-04A0-4AFA-9CC5-5703F996B2E7}" dt="2022-09-14T17:35:19.606" v="228" actId="26606"/>
          <ac:spMkLst>
            <pc:docMk/>
            <pc:sldMk cId="2071888158" sldId="256"/>
            <ac:spMk id="16" creationId="{9F6380B4-6A1C-481E-8408-B4E6C75B9B81}"/>
          </ac:spMkLst>
        </pc:spChg>
        <pc:spChg chg="add del">
          <ac:chgData name="Brice Ballet" userId="8f9dd6f0-2732-408e-ab3c-bf880da97c9a" providerId="ADAL" clId="{A987E9BC-04A0-4AFA-9CC5-5703F996B2E7}" dt="2022-09-15T21:10:04.146" v="3293"/>
          <ac:spMkLst>
            <pc:docMk/>
            <pc:sldMk cId="2071888158" sldId="256"/>
            <ac:spMk id="18" creationId="{71B2258F-86CA-4D4D-8270-BC05FCDEBFB3}"/>
          </ac:spMkLst>
        </pc:spChg>
        <pc:spChg chg="add del">
          <ac:chgData name="Brice Ballet" userId="8f9dd6f0-2732-408e-ab3c-bf880da97c9a" providerId="ADAL" clId="{A987E9BC-04A0-4AFA-9CC5-5703F996B2E7}" dt="2022-09-15T21:10:31.883" v="3297" actId="26606"/>
          <ac:spMkLst>
            <pc:docMk/>
            <pc:sldMk cId="2071888158" sldId="256"/>
            <ac:spMk id="19" creationId="{C1DD1A8A-57D5-4A81-AD04-532B043C5611}"/>
          </ac:spMkLst>
        </pc:spChg>
        <pc:spChg chg="add del">
          <ac:chgData name="Brice Ballet" userId="8f9dd6f0-2732-408e-ab3c-bf880da97c9a" providerId="ADAL" clId="{A987E9BC-04A0-4AFA-9CC5-5703F996B2E7}" dt="2022-09-15T21:10:31.883" v="3297" actId="26606"/>
          <ac:spMkLst>
            <pc:docMk/>
            <pc:sldMk cId="2071888158" sldId="256"/>
            <ac:spMk id="21" creationId="{007891EC-4501-44ED-A8C8-B11B6DB767AB}"/>
          </ac:spMkLst>
        </pc:spChg>
        <pc:spChg chg="add del">
          <ac:chgData name="Brice Ballet" userId="8f9dd6f0-2732-408e-ab3c-bf880da97c9a" providerId="ADAL" clId="{A987E9BC-04A0-4AFA-9CC5-5703F996B2E7}" dt="2022-09-15T20:09:41.231" v="1626" actId="26606"/>
          <ac:spMkLst>
            <pc:docMk/>
            <pc:sldMk cId="2071888158" sldId="256"/>
            <ac:spMk id="23" creationId="{826B4A43-2A34-4B22-882C-D7552FA9C7DB}"/>
          </ac:spMkLst>
        </pc:spChg>
        <pc:spChg chg="add del">
          <ac:chgData name="Brice Ballet" userId="8f9dd6f0-2732-408e-ab3c-bf880da97c9a" providerId="ADAL" clId="{A987E9BC-04A0-4AFA-9CC5-5703F996B2E7}" dt="2022-09-15T21:10:33.752" v="3299" actId="26606"/>
          <ac:spMkLst>
            <pc:docMk/>
            <pc:sldMk cId="2071888158" sldId="256"/>
            <ac:spMk id="24" creationId="{C8320351-9FA2-4A26-885B-BB8F3E4902D2}"/>
          </ac:spMkLst>
        </pc:spChg>
        <pc:spChg chg="add del">
          <ac:chgData name="Brice Ballet" userId="8f9dd6f0-2732-408e-ab3c-bf880da97c9a" providerId="ADAL" clId="{A987E9BC-04A0-4AFA-9CC5-5703F996B2E7}" dt="2022-09-15T20:09:41.231" v="1626" actId="26606"/>
          <ac:spMkLst>
            <pc:docMk/>
            <pc:sldMk cId="2071888158" sldId="256"/>
            <ac:spMk id="25" creationId="{A5271697-90F1-4A23-8EF2-0179F2EAFACB}"/>
          </ac:spMkLst>
        </pc:spChg>
        <pc:spChg chg="add del">
          <ac:chgData name="Brice Ballet" userId="8f9dd6f0-2732-408e-ab3c-bf880da97c9a" providerId="ADAL" clId="{A987E9BC-04A0-4AFA-9CC5-5703F996B2E7}" dt="2022-09-15T21:10:33.752" v="3299" actId="26606"/>
          <ac:spMkLst>
            <pc:docMk/>
            <pc:sldMk cId="2071888158" sldId="256"/>
            <ac:spMk id="26" creationId="{68CD2EFB-78C2-4C6E-A6B9-4ED12FAD5B99}"/>
          </ac:spMkLst>
        </pc:spChg>
        <pc:spChg chg="add del">
          <ac:chgData name="Brice Ballet" userId="8f9dd6f0-2732-408e-ab3c-bf880da97c9a" providerId="ADAL" clId="{A987E9BC-04A0-4AFA-9CC5-5703F996B2E7}" dt="2022-09-15T20:09:41.231" v="1626" actId="26606"/>
          <ac:spMkLst>
            <pc:docMk/>
            <pc:sldMk cId="2071888158" sldId="256"/>
            <ac:spMk id="27" creationId="{D9F5512A-48E1-4C07-B75E-3CCC517B6804}"/>
          </ac:spMkLst>
        </pc:spChg>
        <pc:spChg chg="add del">
          <ac:chgData name="Brice Ballet" userId="8f9dd6f0-2732-408e-ab3c-bf880da97c9a" providerId="ADAL" clId="{A987E9BC-04A0-4AFA-9CC5-5703F996B2E7}" dt="2022-09-15T21:11:38.498" v="3312"/>
          <ac:spMkLst>
            <pc:docMk/>
            <pc:sldMk cId="2071888158" sldId="256"/>
            <ac:spMk id="28" creationId="{71B2258F-86CA-4D4D-8270-BC05FCDEBFB3}"/>
          </ac:spMkLst>
        </pc:spChg>
        <pc:spChg chg="add del">
          <ac:chgData name="Brice Ballet" userId="8f9dd6f0-2732-408e-ab3c-bf880da97c9a" providerId="ADAL" clId="{A987E9BC-04A0-4AFA-9CC5-5703F996B2E7}" dt="2022-09-15T20:09:41.231" v="1626" actId="26606"/>
          <ac:spMkLst>
            <pc:docMk/>
            <pc:sldMk cId="2071888158" sldId="256"/>
            <ac:spMk id="29" creationId="{B429BAE5-B200-4FC0-BBC1-8D7C57D1D9F4}"/>
          </ac:spMkLst>
        </pc:spChg>
        <pc:grpChg chg="add del">
          <ac:chgData name="Brice Ballet" userId="8f9dd6f0-2732-408e-ab3c-bf880da97c9a" providerId="ADAL" clId="{A987E9BC-04A0-4AFA-9CC5-5703F996B2E7}" dt="2022-09-15T20:09:41.231" v="1626" actId="26606"/>
          <ac:grpSpMkLst>
            <pc:docMk/>
            <pc:sldMk cId="2071888158" sldId="256"/>
            <ac:grpSpMk id="31" creationId="{A9644633-5AE1-44D6-8F5F-6376DDA130CD}"/>
          </ac:grpSpMkLst>
        </pc:grpChg>
        <pc:picChg chg="add del mod ord">
          <ac:chgData name="Brice Ballet" userId="8f9dd6f0-2732-408e-ab3c-bf880da97c9a" providerId="ADAL" clId="{A987E9BC-04A0-4AFA-9CC5-5703F996B2E7}" dt="2022-09-16T23:20:47.170" v="11080" actId="29295"/>
          <ac:picMkLst>
            <pc:docMk/>
            <pc:sldMk cId="2071888158" sldId="256"/>
            <ac:picMk id="5" creationId="{FF34AFA4-75B0-408A-A71B-B8F9186F96E2}"/>
          </ac:picMkLst>
        </pc:picChg>
        <pc:picChg chg="add mod ord">
          <ac:chgData name="Brice Ballet" userId="8f9dd6f0-2732-408e-ab3c-bf880da97c9a" providerId="ADAL" clId="{A987E9BC-04A0-4AFA-9CC5-5703F996B2E7}" dt="2022-09-15T20:09:41.231" v="1626" actId="26606"/>
          <ac:picMkLst>
            <pc:docMk/>
            <pc:sldMk cId="2071888158" sldId="256"/>
            <ac:picMk id="6" creationId="{BBF15850-498F-49B1-B99F-288F5A54D9B1}"/>
          </ac:picMkLst>
        </pc:picChg>
        <pc:cxnChg chg="add del">
          <ac:chgData name="Brice Ballet" userId="8f9dd6f0-2732-408e-ab3c-bf880da97c9a" providerId="ADAL" clId="{A987E9BC-04A0-4AFA-9CC5-5703F996B2E7}" dt="2022-09-14T17:35:15.887" v="226" actId="26606"/>
          <ac:cxnSpMkLst>
            <pc:docMk/>
            <pc:sldMk cId="2071888158" sldId="256"/>
            <ac:cxnSpMk id="12" creationId="{BCDAEC91-5BCE-4B55-9CC0-43EF94CB734B}"/>
          </ac:cxnSpMkLst>
        </pc:cxnChg>
      </pc:sldChg>
      <pc:sldChg chg="addSp delSp modSp add del mod ord delAnim modAnim modNotesTx">
        <pc:chgData name="Brice Ballet" userId="8f9dd6f0-2732-408e-ab3c-bf880da97c9a" providerId="ADAL" clId="{A987E9BC-04A0-4AFA-9CC5-5703F996B2E7}" dt="2022-09-18T16:15:10.915" v="21242"/>
        <pc:sldMkLst>
          <pc:docMk/>
          <pc:sldMk cId="3862736310" sldId="257"/>
        </pc:sldMkLst>
        <pc:spChg chg="add del mod">
          <ac:chgData name="Brice Ballet" userId="8f9dd6f0-2732-408e-ab3c-bf880da97c9a" providerId="ADAL" clId="{A987E9BC-04A0-4AFA-9CC5-5703F996B2E7}" dt="2022-09-17T07:33:56.929" v="15200" actId="21"/>
          <ac:spMkLst>
            <pc:docMk/>
            <pc:sldMk cId="3862736310" sldId="257"/>
            <ac:spMk id="2" creationId="{2B72E6D0-44B4-47EE-A14D-234E1FA7BF89}"/>
          </ac:spMkLst>
        </pc:spChg>
        <pc:spChg chg="del">
          <ac:chgData name="Brice Ballet" userId="8f9dd6f0-2732-408e-ab3c-bf880da97c9a" providerId="ADAL" clId="{A987E9BC-04A0-4AFA-9CC5-5703F996B2E7}" dt="2022-09-15T20:15:56.263" v="1654" actId="478"/>
          <ac:spMkLst>
            <pc:docMk/>
            <pc:sldMk cId="3862736310" sldId="257"/>
            <ac:spMk id="2" creationId="{BDB1B663-7436-403A-812D-36EB65D553E5}"/>
          </ac:spMkLst>
        </pc:spChg>
        <pc:spChg chg="del">
          <ac:chgData name="Brice Ballet" userId="8f9dd6f0-2732-408e-ab3c-bf880da97c9a" providerId="ADAL" clId="{A987E9BC-04A0-4AFA-9CC5-5703F996B2E7}" dt="2022-09-14T17:47:55.970" v="500" actId="478"/>
          <ac:spMkLst>
            <pc:docMk/>
            <pc:sldMk cId="3862736310" sldId="257"/>
            <ac:spMk id="3" creationId="{CF0898D6-AFB9-4873-A428-A53958FD59E7}"/>
          </ac:spMkLst>
        </pc:spChg>
        <pc:spChg chg="add mod">
          <ac:chgData name="Brice Ballet" userId="8f9dd6f0-2732-408e-ab3c-bf880da97c9a" providerId="ADAL" clId="{A987E9BC-04A0-4AFA-9CC5-5703F996B2E7}" dt="2022-09-16T14:48:09.213" v="6141" actId="207"/>
          <ac:spMkLst>
            <pc:docMk/>
            <pc:sldMk cId="3862736310" sldId="257"/>
            <ac:spMk id="3" creationId="{D91046CE-7ED0-470B-9137-D35C9B42CD76}"/>
          </ac:spMkLst>
        </pc:spChg>
        <pc:spChg chg="add del mod">
          <ac:chgData name="Brice Ballet" userId="8f9dd6f0-2732-408e-ab3c-bf880da97c9a" providerId="ADAL" clId="{A987E9BC-04A0-4AFA-9CC5-5703F996B2E7}" dt="2022-09-15T20:16:05.178" v="1657" actId="478"/>
          <ac:spMkLst>
            <pc:docMk/>
            <pc:sldMk cId="3862736310" sldId="257"/>
            <ac:spMk id="4" creationId="{0ABAE3D4-982A-42F1-A9C1-9575587F6D8D}"/>
          </ac:spMkLst>
        </pc:spChg>
        <pc:spChg chg="add mod">
          <ac:chgData name="Brice Ballet" userId="8f9dd6f0-2732-408e-ab3c-bf880da97c9a" providerId="ADAL" clId="{A987E9BC-04A0-4AFA-9CC5-5703F996B2E7}" dt="2022-09-18T16:14:57.806" v="21241" actId="14100"/>
          <ac:spMkLst>
            <pc:docMk/>
            <pc:sldMk cId="3862736310" sldId="257"/>
            <ac:spMk id="4" creationId="{E34C300B-0C33-4C93-9EE9-66995DD65ABB}"/>
          </ac:spMkLst>
        </pc:spChg>
        <pc:picChg chg="add mod">
          <ac:chgData name="Brice Ballet" userId="8f9dd6f0-2732-408e-ab3c-bf880da97c9a" providerId="ADAL" clId="{A987E9BC-04A0-4AFA-9CC5-5703F996B2E7}" dt="2022-09-18T16:14:41.225" v="21235" actId="1076"/>
          <ac:picMkLst>
            <pc:docMk/>
            <pc:sldMk cId="3862736310" sldId="257"/>
            <ac:picMk id="5" creationId="{1D675F89-E4D8-403C-A2A6-7DEE4D80BADB}"/>
          </ac:picMkLst>
        </pc:picChg>
        <pc:picChg chg="add del mod">
          <ac:chgData name="Brice Ballet" userId="8f9dd6f0-2732-408e-ab3c-bf880da97c9a" providerId="ADAL" clId="{A987E9BC-04A0-4AFA-9CC5-5703F996B2E7}" dt="2022-09-17T07:33:44.625" v="15195" actId="478"/>
          <ac:picMkLst>
            <pc:docMk/>
            <pc:sldMk cId="3862736310" sldId="257"/>
            <ac:picMk id="1026" creationId="{8E07467B-454B-4C41-8F49-C15C65A7DBC4}"/>
          </ac:picMkLst>
        </pc:picChg>
      </pc:sldChg>
      <pc:sldChg chg="addSp delSp modSp mod ord setBg modAnim modNotesTx">
        <pc:chgData name="Brice Ballet" userId="8f9dd6f0-2732-408e-ab3c-bf880da97c9a" providerId="ADAL" clId="{A987E9BC-04A0-4AFA-9CC5-5703F996B2E7}" dt="2022-09-17T09:11:21.190" v="20685" actId="20577"/>
        <pc:sldMkLst>
          <pc:docMk/>
          <pc:sldMk cId="1932015751" sldId="258"/>
        </pc:sldMkLst>
        <pc:spChg chg="del">
          <ac:chgData name="Brice Ballet" userId="8f9dd6f0-2732-408e-ab3c-bf880da97c9a" providerId="ADAL" clId="{A987E9BC-04A0-4AFA-9CC5-5703F996B2E7}" dt="2022-09-14T17:55:38.494" v="724" actId="478"/>
          <ac:spMkLst>
            <pc:docMk/>
            <pc:sldMk cId="1932015751" sldId="258"/>
            <ac:spMk id="2" creationId="{52B4B829-547D-44BD-A45F-2E09CB063AE4}"/>
          </ac:spMkLst>
        </pc:spChg>
        <pc:spChg chg="add mod">
          <ac:chgData name="Brice Ballet" userId="8f9dd6f0-2732-408e-ab3c-bf880da97c9a" providerId="ADAL" clId="{A987E9BC-04A0-4AFA-9CC5-5703F996B2E7}" dt="2022-09-16T14:48:15.218" v="6142" actId="207"/>
          <ac:spMkLst>
            <pc:docMk/>
            <pc:sldMk cId="1932015751" sldId="258"/>
            <ac:spMk id="3" creationId="{00B755D4-AE36-4469-8714-5CC98F822F59}"/>
          </ac:spMkLst>
        </pc:spChg>
        <pc:spChg chg="del">
          <ac:chgData name="Brice Ballet" userId="8f9dd6f0-2732-408e-ab3c-bf880da97c9a" providerId="ADAL" clId="{A987E9BC-04A0-4AFA-9CC5-5703F996B2E7}" dt="2022-09-14T17:55:36.014" v="723" actId="478"/>
          <ac:spMkLst>
            <pc:docMk/>
            <pc:sldMk cId="1932015751" sldId="258"/>
            <ac:spMk id="3" creationId="{013290A2-304F-4FCB-B813-01D58731A25C}"/>
          </ac:spMkLst>
        </pc:spChg>
        <pc:spChg chg="add mod">
          <ac:chgData name="Brice Ballet" userId="8f9dd6f0-2732-408e-ab3c-bf880da97c9a" providerId="ADAL" clId="{A987E9BC-04A0-4AFA-9CC5-5703F996B2E7}" dt="2022-09-17T07:31:22.882" v="15183" actId="1036"/>
          <ac:spMkLst>
            <pc:docMk/>
            <pc:sldMk cId="1932015751" sldId="258"/>
            <ac:spMk id="4" creationId="{F4F4643A-0DF4-45C5-9524-3AC6A9EA7EA1}"/>
          </ac:spMkLst>
        </pc:spChg>
        <pc:spChg chg="add del mod">
          <ac:chgData name="Brice Ballet" userId="8f9dd6f0-2732-408e-ab3c-bf880da97c9a" providerId="ADAL" clId="{A987E9BC-04A0-4AFA-9CC5-5703F996B2E7}" dt="2022-09-14T17:56:03.135" v="726" actId="478"/>
          <ac:spMkLst>
            <pc:docMk/>
            <pc:sldMk cId="1932015751" sldId="258"/>
            <ac:spMk id="5" creationId="{87FEC349-E96B-42BD-95D4-683B03DBF03F}"/>
          </ac:spMkLst>
        </pc:spChg>
        <pc:picChg chg="add mod">
          <ac:chgData name="Brice Ballet" userId="8f9dd6f0-2732-408e-ab3c-bf880da97c9a" providerId="ADAL" clId="{A987E9BC-04A0-4AFA-9CC5-5703F996B2E7}" dt="2022-09-17T07:31:15.445" v="15149" actId="1036"/>
          <ac:picMkLst>
            <pc:docMk/>
            <pc:sldMk cId="1932015751" sldId="258"/>
            <ac:picMk id="7" creationId="{CFDFF5C6-09EC-4C08-9E3B-4B30D0DFCA35}"/>
          </ac:picMkLst>
        </pc:picChg>
        <pc:picChg chg="add del mod ord">
          <ac:chgData name="Brice Ballet" userId="8f9dd6f0-2732-408e-ab3c-bf880da97c9a" providerId="ADAL" clId="{A987E9BC-04A0-4AFA-9CC5-5703F996B2E7}" dt="2022-09-14T17:56:08.096" v="727" actId="21"/>
          <ac:picMkLst>
            <pc:docMk/>
            <pc:sldMk cId="1932015751" sldId="258"/>
            <ac:picMk id="2050" creationId="{673465D6-9A1E-4831-A52D-C51E812C25C5}"/>
          </ac:picMkLst>
        </pc:picChg>
      </pc:sldChg>
      <pc:sldChg chg="addSp delSp modSp mod ord setBg delDesignElem modNotesTx">
        <pc:chgData name="Brice Ballet" userId="8f9dd6f0-2732-408e-ab3c-bf880da97c9a" providerId="ADAL" clId="{A987E9BC-04A0-4AFA-9CC5-5703F996B2E7}" dt="2022-09-17T09:46:27.810" v="21078" actId="20577"/>
        <pc:sldMkLst>
          <pc:docMk/>
          <pc:sldMk cId="2023309371" sldId="259"/>
        </pc:sldMkLst>
        <pc:spChg chg="del">
          <ac:chgData name="Brice Ballet" userId="8f9dd6f0-2732-408e-ab3c-bf880da97c9a" providerId="ADAL" clId="{A987E9BC-04A0-4AFA-9CC5-5703F996B2E7}" dt="2022-09-14T18:08:51.433" v="818" actId="478"/>
          <ac:spMkLst>
            <pc:docMk/>
            <pc:sldMk cId="2023309371" sldId="259"/>
            <ac:spMk id="2" creationId="{FB780E7A-A950-4F91-980B-50A3AFD8F423}"/>
          </ac:spMkLst>
        </pc:spChg>
        <pc:spChg chg="del">
          <ac:chgData name="Brice Ballet" userId="8f9dd6f0-2732-408e-ab3c-bf880da97c9a" providerId="ADAL" clId="{A987E9BC-04A0-4AFA-9CC5-5703F996B2E7}" dt="2022-09-14T18:08:40.714" v="815"/>
          <ac:spMkLst>
            <pc:docMk/>
            <pc:sldMk cId="2023309371" sldId="259"/>
            <ac:spMk id="3" creationId="{1F4C27BD-2975-4251-BDF9-F1A729DE7872}"/>
          </ac:spMkLst>
        </pc:spChg>
        <pc:spChg chg="add mod">
          <ac:chgData name="Brice Ballet" userId="8f9dd6f0-2732-408e-ab3c-bf880da97c9a" providerId="ADAL" clId="{A987E9BC-04A0-4AFA-9CC5-5703F996B2E7}" dt="2022-09-16T14:48:46.330" v="6148" actId="207"/>
          <ac:spMkLst>
            <pc:docMk/>
            <pc:sldMk cId="2023309371" sldId="259"/>
            <ac:spMk id="6" creationId="{69637E8D-6B16-4B10-8C64-1AE945B8F843}"/>
          </ac:spMkLst>
        </pc:spChg>
        <pc:spChg chg="add del mod ord">
          <ac:chgData name="Brice Ballet" userId="8f9dd6f0-2732-408e-ab3c-bf880da97c9a" providerId="ADAL" clId="{A987E9BC-04A0-4AFA-9CC5-5703F996B2E7}" dt="2022-09-15T22:07:32.421" v="5786" actId="478"/>
          <ac:spMkLst>
            <pc:docMk/>
            <pc:sldMk cId="2023309371" sldId="259"/>
            <ac:spMk id="7" creationId="{61BEA2AF-6799-43D8-A979-54C0B8330C05}"/>
          </ac:spMkLst>
        </pc:spChg>
        <pc:spChg chg="add mod">
          <ac:chgData name="Brice Ballet" userId="8f9dd6f0-2732-408e-ab3c-bf880da97c9a" providerId="ADAL" clId="{A987E9BC-04A0-4AFA-9CC5-5703F996B2E7}" dt="2022-09-17T08:56:02.824" v="20302" actId="27636"/>
          <ac:spMkLst>
            <pc:docMk/>
            <pc:sldMk cId="2023309371" sldId="259"/>
            <ac:spMk id="7" creationId="{E8C38BE0-F029-4CFA-A4B7-1CF003B64529}"/>
          </ac:spMkLst>
        </pc:spChg>
        <pc:spChg chg="add del">
          <ac:chgData name="Brice Ballet" userId="8f9dd6f0-2732-408e-ab3c-bf880da97c9a" providerId="ADAL" clId="{A987E9BC-04A0-4AFA-9CC5-5703F996B2E7}" dt="2022-09-15T21:11:38.498" v="3312"/>
          <ac:spMkLst>
            <pc:docMk/>
            <pc:sldMk cId="2023309371" sldId="259"/>
            <ac:spMk id="3079" creationId="{022BDE4A-8A20-4A69-9C5A-581C82036A4D}"/>
          </ac:spMkLst>
        </pc:spChg>
        <pc:picChg chg="add mod">
          <ac:chgData name="Brice Ballet" userId="8f9dd6f0-2732-408e-ab3c-bf880da97c9a" providerId="ADAL" clId="{A987E9BC-04A0-4AFA-9CC5-5703F996B2E7}" dt="2022-09-14T18:08:57.213" v="819" actId="26606"/>
          <ac:picMkLst>
            <pc:docMk/>
            <pc:sldMk cId="2023309371" sldId="259"/>
            <ac:picMk id="5" creationId="{6188256B-35AB-47F6-92E0-6C3528147F4C}"/>
          </ac:picMkLst>
        </pc:picChg>
        <pc:picChg chg="add mod">
          <ac:chgData name="Brice Ballet" userId="8f9dd6f0-2732-408e-ab3c-bf880da97c9a" providerId="ADAL" clId="{A987E9BC-04A0-4AFA-9CC5-5703F996B2E7}" dt="2022-09-14T18:08:57.213" v="819" actId="26606"/>
          <ac:picMkLst>
            <pc:docMk/>
            <pc:sldMk cId="2023309371" sldId="259"/>
            <ac:picMk id="3074" creationId="{0D37C0F5-C920-480D-B14A-77E08BE6CF35}"/>
          </ac:picMkLst>
        </pc:picChg>
      </pc:sldChg>
      <pc:sldChg chg="addSp delSp modSp new mod ord setBg delDesignElem modNotesTx">
        <pc:chgData name="Brice Ballet" userId="8f9dd6f0-2732-408e-ab3c-bf880da97c9a" providerId="ADAL" clId="{A987E9BC-04A0-4AFA-9CC5-5703F996B2E7}" dt="2022-09-17T09:27:14.385" v="21024" actId="20577"/>
        <pc:sldMkLst>
          <pc:docMk/>
          <pc:sldMk cId="3277578868" sldId="260"/>
        </pc:sldMkLst>
        <pc:spChg chg="mod">
          <ac:chgData name="Brice Ballet" userId="8f9dd6f0-2732-408e-ab3c-bf880da97c9a" providerId="ADAL" clId="{A987E9BC-04A0-4AFA-9CC5-5703F996B2E7}" dt="2022-09-16T20:14:07.929" v="8459" actId="20577"/>
          <ac:spMkLst>
            <pc:docMk/>
            <pc:sldMk cId="3277578868" sldId="260"/>
            <ac:spMk id="2" creationId="{3577E5CE-777B-4EE4-8C53-D10E613FA459}"/>
          </ac:spMkLst>
        </pc:spChg>
        <pc:spChg chg="mod ord">
          <ac:chgData name="Brice Ballet" userId="8f9dd6f0-2732-408e-ab3c-bf880da97c9a" providerId="ADAL" clId="{A987E9BC-04A0-4AFA-9CC5-5703F996B2E7}" dt="2022-09-16T22:01:25.461" v="10367" actId="6549"/>
          <ac:spMkLst>
            <pc:docMk/>
            <pc:sldMk cId="3277578868" sldId="260"/>
            <ac:spMk id="3" creationId="{AC7E412E-4D77-43A1-A1D8-82F4A9C6E1D7}"/>
          </ac:spMkLst>
        </pc:spChg>
        <pc:spChg chg="add mod">
          <ac:chgData name="Brice Ballet" userId="8f9dd6f0-2732-408e-ab3c-bf880da97c9a" providerId="ADAL" clId="{A987E9BC-04A0-4AFA-9CC5-5703F996B2E7}" dt="2022-09-16T14:49:10.292" v="6151" actId="207"/>
          <ac:spMkLst>
            <pc:docMk/>
            <pc:sldMk cId="3277578868" sldId="260"/>
            <ac:spMk id="6" creationId="{857162C8-26E8-44FE-BB2C-E75AE3DE7CB5}"/>
          </ac:spMkLst>
        </pc:spChg>
        <pc:spChg chg="add del">
          <ac:chgData name="Brice Ballet" userId="8f9dd6f0-2732-408e-ab3c-bf880da97c9a" providerId="ADAL" clId="{A987E9BC-04A0-4AFA-9CC5-5703F996B2E7}" dt="2022-09-15T20:37:54.988" v="2020" actId="26606"/>
          <ac:spMkLst>
            <pc:docMk/>
            <pc:sldMk cId="3277578868" sldId="260"/>
            <ac:spMk id="10" creationId="{80DF40B2-80F7-4E71-B46C-284163F3654A}"/>
          </ac:spMkLst>
        </pc:spChg>
        <pc:spChg chg="add del">
          <ac:chgData name="Brice Ballet" userId="8f9dd6f0-2732-408e-ab3c-bf880da97c9a" providerId="ADAL" clId="{A987E9BC-04A0-4AFA-9CC5-5703F996B2E7}" dt="2022-09-15T20:38:03.449" v="2022" actId="26606"/>
          <ac:spMkLst>
            <pc:docMk/>
            <pc:sldMk cId="3277578868" sldId="260"/>
            <ac:spMk id="12" creationId="{04812C46-200A-4DEB-A05E-3ED6C68C2387}"/>
          </ac:spMkLst>
        </pc:spChg>
        <pc:spChg chg="add del">
          <ac:chgData name="Brice Ballet" userId="8f9dd6f0-2732-408e-ab3c-bf880da97c9a" providerId="ADAL" clId="{A987E9BC-04A0-4AFA-9CC5-5703F996B2E7}" dt="2022-09-15T20:38:06.223" v="2024" actId="26606"/>
          <ac:spMkLst>
            <pc:docMk/>
            <pc:sldMk cId="3277578868" sldId="260"/>
            <ac:spMk id="14" creationId="{80DF40B2-80F7-4E71-B46C-284163F3654A}"/>
          </ac:spMkLst>
        </pc:spChg>
        <pc:spChg chg="add del">
          <ac:chgData name="Brice Ballet" userId="8f9dd6f0-2732-408e-ab3c-bf880da97c9a" providerId="ADAL" clId="{A987E9BC-04A0-4AFA-9CC5-5703F996B2E7}" dt="2022-09-15T21:11:38.498" v="3312"/>
          <ac:spMkLst>
            <pc:docMk/>
            <pc:sldMk cId="3277578868" sldId="260"/>
            <ac:spMk id="16" creationId="{04812C46-200A-4DEB-A05E-3ED6C68C2387}"/>
          </ac:spMkLst>
        </pc:spChg>
        <pc:picChg chg="add mod">
          <ac:chgData name="Brice Ballet" userId="8f9dd6f0-2732-408e-ab3c-bf880da97c9a" providerId="ADAL" clId="{A987E9BC-04A0-4AFA-9CC5-5703F996B2E7}" dt="2022-09-15T20:38:06.229" v="2025" actId="26606"/>
          <ac:picMkLst>
            <pc:docMk/>
            <pc:sldMk cId="3277578868" sldId="260"/>
            <ac:picMk id="5" creationId="{D366F3E9-DC33-47D4-AF0B-25CC32192A33}"/>
          </ac:picMkLst>
        </pc:picChg>
      </pc:sldChg>
      <pc:sldChg chg="addSp delSp modSp new mod ord setBg delDesignElem modNotesTx">
        <pc:chgData name="Brice Ballet" userId="8f9dd6f0-2732-408e-ab3c-bf880da97c9a" providerId="ADAL" clId="{A987E9BC-04A0-4AFA-9CC5-5703F996B2E7}" dt="2022-09-17T09:47:49.484" v="21167" actId="20577"/>
        <pc:sldMkLst>
          <pc:docMk/>
          <pc:sldMk cId="2943663976" sldId="261"/>
        </pc:sldMkLst>
        <pc:spChg chg="mod">
          <ac:chgData name="Brice Ballet" userId="8f9dd6f0-2732-408e-ab3c-bf880da97c9a" providerId="ADAL" clId="{A987E9BC-04A0-4AFA-9CC5-5703F996B2E7}" dt="2022-09-16T23:16:18.555" v="10876" actId="1036"/>
          <ac:spMkLst>
            <pc:docMk/>
            <pc:sldMk cId="2943663976" sldId="261"/>
            <ac:spMk id="2" creationId="{AE429B91-0782-4C6A-83E5-A23AED7C5165}"/>
          </ac:spMkLst>
        </pc:spChg>
        <pc:spChg chg="del">
          <ac:chgData name="Brice Ballet" userId="8f9dd6f0-2732-408e-ab3c-bf880da97c9a" providerId="ADAL" clId="{A987E9BC-04A0-4AFA-9CC5-5703F996B2E7}" dt="2022-09-14T18:46:02.032" v="895"/>
          <ac:spMkLst>
            <pc:docMk/>
            <pc:sldMk cId="2943663976" sldId="261"/>
            <ac:spMk id="3" creationId="{19DC8DA1-A611-4D43-B90F-E1714722AFD8}"/>
          </ac:spMkLst>
        </pc:spChg>
        <pc:spChg chg="add mod">
          <ac:chgData name="Brice Ballet" userId="8f9dd6f0-2732-408e-ab3c-bf880da97c9a" providerId="ADAL" clId="{A987E9BC-04A0-4AFA-9CC5-5703F996B2E7}" dt="2022-09-16T14:48:49.683" v="6150" actId="207"/>
          <ac:spMkLst>
            <pc:docMk/>
            <pc:sldMk cId="2943663976" sldId="261"/>
            <ac:spMk id="6" creationId="{B8AC1AF8-11AE-4242-884B-F1210E5650B1}"/>
          </ac:spMkLst>
        </pc:spChg>
        <pc:spChg chg="add mod">
          <ac:chgData name="Brice Ballet" userId="8f9dd6f0-2732-408e-ab3c-bf880da97c9a" providerId="ADAL" clId="{A987E9BC-04A0-4AFA-9CC5-5703F996B2E7}" dt="2022-09-16T23:16:15.707" v="10850" actId="1036"/>
          <ac:spMkLst>
            <pc:docMk/>
            <pc:sldMk cId="2943663976" sldId="261"/>
            <ac:spMk id="9" creationId="{83153F0A-FA02-AB05-3772-431D32D71859}"/>
          </ac:spMkLst>
        </pc:spChg>
        <pc:spChg chg="add del">
          <ac:chgData name="Brice Ballet" userId="8f9dd6f0-2732-408e-ab3c-bf880da97c9a" providerId="ADAL" clId="{A987E9BC-04A0-4AFA-9CC5-5703F996B2E7}" dt="2022-09-15T21:11:38.498" v="3312"/>
          <ac:spMkLst>
            <pc:docMk/>
            <pc:sldMk cId="2943663976" sldId="261"/>
            <ac:spMk id="12" creationId="{04812C46-200A-4DEB-A05E-3ED6C68C2387}"/>
          </ac:spMkLst>
        </pc:spChg>
        <pc:picChg chg="add mod">
          <ac:chgData name="Brice Ballet" userId="8f9dd6f0-2732-408e-ab3c-bf880da97c9a" providerId="ADAL" clId="{A987E9BC-04A0-4AFA-9CC5-5703F996B2E7}" dt="2022-09-15T20:34:30.434" v="2015" actId="26606"/>
          <ac:picMkLst>
            <pc:docMk/>
            <pc:sldMk cId="2943663976" sldId="261"/>
            <ac:picMk id="5" creationId="{8271682C-89FD-474A-A574-11CC6C5FA842}"/>
          </ac:picMkLst>
        </pc:picChg>
      </pc:sldChg>
      <pc:sldChg chg="addSp delSp modSp new mod setBg modAnim delDesignElem modNotesTx">
        <pc:chgData name="Brice Ballet" userId="8f9dd6f0-2732-408e-ab3c-bf880da97c9a" providerId="ADAL" clId="{A987E9BC-04A0-4AFA-9CC5-5703F996B2E7}" dt="2022-09-17T09:22:50.124" v="20894" actId="20577"/>
        <pc:sldMkLst>
          <pc:docMk/>
          <pc:sldMk cId="1166199966" sldId="262"/>
        </pc:sldMkLst>
        <pc:spChg chg="del mod">
          <ac:chgData name="Brice Ballet" userId="8f9dd6f0-2732-408e-ab3c-bf880da97c9a" providerId="ADAL" clId="{A987E9BC-04A0-4AFA-9CC5-5703F996B2E7}" dt="2022-09-15T20:30:49.956" v="1971" actId="478"/>
          <ac:spMkLst>
            <pc:docMk/>
            <pc:sldMk cId="1166199966" sldId="262"/>
            <ac:spMk id="2" creationId="{33E526C1-13F0-4269-85F2-A5414B281DBC}"/>
          </ac:spMkLst>
        </pc:spChg>
        <pc:spChg chg="del">
          <ac:chgData name="Brice Ballet" userId="8f9dd6f0-2732-408e-ab3c-bf880da97c9a" providerId="ADAL" clId="{A987E9BC-04A0-4AFA-9CC5-5703F996B2E7}" dt="2022-09-15T20:30:47.017" v="1970" actId="478"/>
          <ac:spMkLst>
            <pc:docMk/>
            <pc:sldMk cId="1166199966" sldId="262"/>
            <ac:spMk id="3" creationId="{C0C87553-A9BA-48C4-8501-60D92F5AC8A1}"/>
          </ac:spMkLst>
        </pc:spChg>
        <pc:spChg chg="add del mod ord">
          <ac:chgData name="Brice Ballet" userId="8f9dd6f0-2732-408e-ab3c-bf880da97c9a" providerId="ADAL" clId="{A987E9BC-04A0-4AFA-9CC5-5703F996B2E7}" dt="2022-09-15T20:33:29.765" v="2002" actId="478"/>
          <ac:spMkLst>
            <pc:docMk/>
            <pc:sldMk cId="1166199966" sldId="262"/>
            <ac:spMk id="5" creationId="{3AC4FADE-DCFE-4030-ABDC-D32B3C39E48C}"/>
          </ac:spMkLst>
        </pc:spChg>
        <pc:spChg chg="add mod">
          <ac:chgData name="Brice Ballet" userId="8f9dd6f0-2732-408e-ab3c-bf880da97c9a" providerId="ADAL" clId="{A987E9BC-04A0-4AFA-9CC5-5703F996B2E7}" dt="2022-09-16T14:48:33.141" v="6145" actId="207"/>
          <ac:spMkLst>
            <pc:docMk/>
            <pc:sldMk cId="1166199966" sldId="262"/>
            <ac:spMk id="6" creationId="{EE5B7778-B089-4141-AB4F-3DC83622676E}"/>
          </ac:spMkLst>
        </pc:spChg>
        <pc:spChg chg="add del">
          <ac:chgData name="Brice Ballet" userId="8f9dd6f0-2732-408e-ab3c-bf880da97c9a" providerId="ADAL" clId="{A987E9BC-04A0-4AFA-9CC5-5703F996B2E7}" dt="2022-09-15T20:33:12.033" v="1982" actId="26606"/>
          <ac:spMkLst>
            <pc:docMk/>
            <pc:sldMk cId="1166199966" sldId="262"/>
            <ac:spMk id="18" creationId="{B497CCB5-5FC2-473C-AFCC-2430CEF1DF71}"/>
          </ac:spMkLst>
        </pc:spChg>
        <pc:spChg chg="add del">
          <ac:chgData name="Brice Ballet" userId="8f9dd6f0-2732-408e-ab3c-bf880da97c9a" providerId="ADAL" clId="{A987E9BC-04A0-4AFA-9CC5-5703F996B2E7}" dt="2022-09-15T20:33:12.033" v="1982" actId="26606"/>
          <ac:spMkLst>
            <pc:docMk/>
            <pc:sldMk cId="1166199966" sldId="262"/>
            <ac:spMk id="20" creationId="{599C8C75-BFDF-44E7-A028-EEB5EDD58817}"/>
          </ac:spMkLst>
        </pc:spChg>
        <pc:spChg chg="add del">
          <ac:chgData name="Brice Ballet" userId="8f9dd6f0-2732-408e-ab3c-bf880da97c9a" providerId="ADAL" clId="{A987E9BC-04A0-4AFA-9CC5-5703F996B2E7}" dt="2022-09-15T21:11:38.498" v="3312"/>
          <ac:spMkLst>
            <pc:docMk/>
            <pc:sldMk cId="1166199966" sldId="262"/>
            <ac:spMk id="36" creationId="{E8DC6FCD-811B-436E-9FEE-FC957486CD7E}"/>
          </ac:spMkLst>
        </pc:spChg>
        <pc:picChg chg="add del mod">
          <ac:chgData name="Brice Ballet" userId="8f9dd6f0-2732-408e-ab3c-bf880da97c9a" providerId="ADAL" clId="{A987E9BC-04A0-4AFA-9CC5-5703F996B2E7}" dt="2022-09-15T22:23:16.560" v="6103" actId="1076"/>
          <ac:picMkLst>
            <pc:docMk/>
            <pc:sldMk cId="1166199966" sldId="262"/>
            <ac:picMk id="7" creationId="{02F084B2-8CC1-4CFC-B0E0-768E8D93CCE2}"/>
          </ac:picMkLst>
        </pc:picChg>
        <pc:picChg chg="add del mod">
          <ac:chgData name="Brice Ballet" userId="8f9dd6f0-2732-408e-ab3c-bf880da97c9a" providerId="ADAL" clId="{A987E9BC-04A0-4AFA-9CC5-5703F996B2E7}" dt="2022-09-15T20:33:20.947" v="1990"/>
          <ac:picMkLst>
            <pc:docMk/>
            <pc:sldMk cId="1166199966" sldId="262"/>
            <ac:picMk id="7" creationId="{47F5CB7D-3EB3-4885-8C8F-E34ACA92AB8F}"/>
          </ac:picMkLst>
        </pc:picChg>
        <pc:picChg chg="add del mod">
          <ac:chgData name="Brice Ballet" userId="8f9dd6f0-2732-408e-ab3c-bf880da97c9a" providerId="ADAL" clId="{A987E9BC-04A0-4AFA-9CC5-5703F996B2E7}" dt="2022-09-15T22:20:46.499" v="6070" actId="21"/>
          <ac:picMkLst>
            <pc:docMk/>
            <pc:sldMk cId="1166199966" sldId="262"/>
            <ac:picMk id="8" creationId="{72D5A1F5-6B2D-46B8-96CA-35D13A4D5B9D}"/>
          </ac:picMkLst>
        </pc:picChg>
        <pc:picChg chg="add del mod">
          <ac:chgData name="Brice Ballet" userId="8f9dd6f0-2732-408e-ab3c-bf880da97c9a" providerId="ADAL" clId="{A987E9BC-04A0-4AFA-9CC5-5703F996B2E7}" dt="2022-09-15T20:33:20.947" v="1990"/>
          <ac:picMkLst>
            <pc:docMk/>
            <pc:sldMk cId="1166199966" sldId="262"/>
            <ac:picMk id="9" creationId="{A5785BD5-4F3D-406E-8A5D-DFB9330933E6}"/>
          </ac:picMkLst>
        </pc:picChg>
        <pc:picChg chg="add del mod">
          <ac:chgData name="Brice Ballet" userId="8f9dd6f0-2732-408e-ab3c-bf880da97c9a" providerId="ADAL" clId="{A987E9BC-04A0-4AFA-9CC5-5703F996B2E7}" dt="2022-09-15T22:20:09.678" v="6061" actId="21"/>
          <ac:picMkLst>
            <pc:docMk/>
            <pc:sldMk cId="1166199966" sldId="262"/>
            <ac:picMk id="9" creationId="{A6D8BFC6-8811-4C81-B69E-67F59D6E2F0A}"/>
          </ac:picMkLst>
        </pc:picChg>
        <pc:picChg chg="add del mod">
          <ac:chgData name="Brice Ballet" userId="8f9dd6f0-2732-408e-ab3c-bf880da97c9a" providerId="ADAL" clId="{A987E9BC-04A0-4AFA-9CC5-5703F996B2E7}" dt="2022-09-15T22:20:25.713" v="6066" actId="21"/>
          <ac:picMkLst>
            <pc:docMk/>
            <pc:sldMk cId="1166199966" sldId="262"/>
            <ac:picMk id="10" creationId="{475A55A2-F35A-4300-AA04-93E8D60F0A88}"/>
          </ac:picMkLst>
        </pc:picChg>
        <pc:picChg chg="add del mod ord">
          <ac:chgData name="Brice Ballet" userId="8f9dd6f0-2732-408e-ab3c-bf880da97c9a" providerId="ADAL" clId="{A987E9BC-04A0-4AFA-9CC5-5703F996B2E7}" dt="2022-09-15T20:33:20.947" v="1990"/>
          <ac:picMkLst>
            <pc:docMk/>
            <pc:sldMk cId="1166199966" sldId="262"/>
            <ac:picMk id="11" creationId="{A74605F2-3DB4-43A3-B40C-711D1CACEBDB}"/>
          </ac:picMkLst>
        </pc:picChg>
        <pc:picChg chg="add mod">
          <ac:chgData name="Brice Ballet" userId="8f9dd6f0-2732-408e-ab3c-bf880da97c9a" providerId="ADAL" clId="{A987E9BC-04A0-4AFA-9CC5-5703F996B2E7}" dt="2022-09-15T22:22:16.757" v="6090" actId="1076"/>
          <ac:picMkLst>
            <pc:docMk/>
            <pc:sldMk cId="1166199966" sldId="262"/>
            <ac:picMk id="11" creationId="{AF35C41E-F82C-40F0-95E2-50047E9A2C68}"/>
          </ac:picMkLst>
        </pc:picChg>
        <pc:picChg chg="add del mod">
          <ac:chgData name="Brice Ballet" userId="8f9dd6f0-2732-408e-ab3c-bf880da97c9a" providerId="ADAL" clId="{A987E9BC-04A0-4AFA-9CC5-5703F996B2E7}" dt="2022-09-15T22:23:58.175" v="6110" actId="21"/>
          <ac:picMkLst>
            <pc:docMk/>
            <pc:sldMk cId="1166199966" sldId="262"/>
            <ac:picMk id="12" creationId="{DB35C40F-9B1C-4E10-BFA2-8FCC8B310BCC}"/>
          </ac:picMkLst>
        </pc:picChg>
        <pc:picChg chg="add del mod">
          <ac:chgData name="Brice Ballet" userId="8f9dd6f0-2732-408e-ab3c-bf880da97c9a" providerId="ADAL" clId="{A987E9BC-04A0-4AFA-9CC5-5703F996B2E7}" dt="2022-09-15T20:33:20.947" v="1990"/>
          <ac:picMkLst>
            <pc:docMk/>
            <pc:sldMk cId="1166199966" sldId="262"/>
            <ac:picMk id="13" creationId="{63836F19-E3F7-40D4-950C-19EA76B02E7F}"/>
          </ac:picMkLst>
        </pc:picChg>
        <pc:picChg chg="add del mod">
          <ac:chgData name="Brice Ballet" userId="8f9dd6f0-2732-408e-ab3c-bf880da97c9a" providerId="ADAL" clId="{A987E9BC-04A0-4AFA-9CC5-5703F996B2E7}" dt="2022-09-15T22:24:35.125" v="6118" actId="21"/>
          <ac:picMkLst>
            <pc:docMk/>
            <pc:sldMk cId="1166199966" sldId="262"/>
            <ac:picMk id="13" creationId="{795B445D-274D-449B-8B8E-152C8EDD16E0}"/>
          </ac:picMkLst>
        </pc:picChg>
        <pc:picChg chg="add del mod">
          <ac:chgData name="Brice Ballet" userId="8f9dd6f0-2732-408e-ab3c-bf880da97c9a" providerId="ADAL" clId="{A987E9BC-04A0-4AFA-9CC5-5703F996B2E7}" dt="2022-09-15T22:25:17.744" v="6126" actId="21"/>
          <ac:picMkLst>
            <pc:docMk/>
            <pc:sldMk cId="1166199966" sldId="262"/>
            <ac:picMk id="14" creationId="{BAA86DAA-1BF3-4697-BBF9-6D051367609F}"/>
          </ac:picMkLst>
        </pc:picChg>
        <pc:picChg chg="add del mod">
          <ac:chgData name="Brice Ballet" userId="8f9dd6f0-2732-408e-ab3c-bf880da97c9a" providerId="ADAL" clId="{A987E9BC-04A0-4AFA-9CC5-5703F996B2E7}" dt="2022-09-15T20:33:28.068" v="2001"/>
          <ac:picMkLst>
            <pc:docMk/>
            <pc:sldMk cId="1166199966" sldId="262"/>
            <ac:picMk id="15" creationId="{434757C4-C680-4EE4-A582-1404E6E393DF}"/>
          </ac:picMkLst>
        </pc:picChg>
        <pc:picChg chg="add del mod">
          <ac:chgData name="Brice Ballet" userId="8f9dd6f0-2732-408e-ab3c-bf880da97c9a" providerId="ADAL" clId="{A987E9BC-04A0-4AFA-9CC5-5703F996B2E7}" dt="2022-09-15T20:33:28.068" v="2001"/>
          <ac:picMkLst>
            <pc:docMk/>
            <pc:sldMk cId="1166199966" sldId="262"/>
            <ac:picMk id="17" creationId="{04B2B3B2-3C66-4F4B-AA72-E17B8D3D4EE6}"/>
          </ac:picMkLst>
        </pc:picChg>
        <pc:picChg chg="add del mod">
          <ac:chgData name="Brice Ballet" userId="8f9dd6f0-2732-408e-ab3c-bf880da97c9a" providerId="ADAL" clId="{A987E9BC-04A0-4AFA-9CC5-5703F996B2E7}" dt="2022-09-15T20:33:28.068" v="2001"/>
          <ac:picMkLst>
            <pc:docMk/>
            <pc:sldMk cId="1166199966" sldId="262"/>
            <ac:picMk id="21" creationId="{016161D5-4297-410A-9D94-61C2BED0CD4F}"/>
          </ac:picMkLst>
        </pc:picChg>
        <pc:picChg chg="add del mod">
          <ac:chgData name="Brice Ballet" userId="8f9dd6f0-2732-408e-ab3c-bf880da97c9a" providerId="ADAL" clId="{A987E9BC-04A0-4AFA-9CC5-5703F996B2E7}" dt="2022-09-15T20:33:28.068" v="2001"/>
          <ac:picMkLst>
            <pc:docMk/>
            <pc:sldMk cId="1166199966" sldId="262"/>
            <ac:picMk id="23" creationId="{A9F156F8-7113-4DC5-8B2C-454CD51064C6}"/>
          </ac:picMkLst>
        </pc:picChg>
        <pc:picChg chg="add del mod modCrop">
          <ac:chgData name="Brice Ballet" userId="8f9dd6f0-2732-408e-ab3c-bf880da97c9a" providerId="ADAL" clId="{A987E9BC-04A0-4AFA-9CC5-5703F996B2E7}" dt="2022-09-15T22:17:02.964" v="6019" actId="21"/>
          <ac:picMkLst>
            <pc:docMk/>
            <pc:sldMk cId="1166199966" sldId="262"/>
            <ac:picMk id="25" creationId="{F9E5E420-18DA-4EEC-90D0-56E2D0126F99}"/>
          </ac:picMkLst>
        </pc:picChg>
        <pc:picChg chg="add mod ord modCrop">
          <ac:chgData name="Brice Ballet" userId="8f9dd6f0-2732-408e-ab3c-bf880da97c9a" providerId="ADAL" clId="{A987E9BC-04A0-4AFA-9CC5-5703F996B2E7}" dt="2022-09-15T22:23:09.873" v="6102" actId="14100"/>
          <ac:picMkLst>
            <pc:docMk/>
            <pc:sldMk cId="1166199966" sldId="262"/>
            <ac:picMk id="27" creationId="{BAB53229-6955-42B7-8A40-37234884BE33}"/>
          </ac:picMkLst>
        </pc:picChg>
        <pc:picChg chg="add del mod">
          <ac:chgData name="Brice Ballet" userId="8f9dd6f0-2732-408e-ab3c-bf880da97c9a" providerId="ADAL" clId="{A987E9BC-04A0-4AFA-9CC5-5703F996B2E7}" dt="2022-09-15T22:18:20.164" v="6039" actId="21"/>
          <ac:picMkLst>
            <pc:docMk/>
            <pc:sldMk cId="1166199966" sldId="262"/>
            <ac:picMk id="29" creationId="{C7C5914C-BF11-41D9-81C5-364E3CD13635}"/>
          </ac:picMkLst>
        </pc:picChg>
        <pc:picChg chg="add mod modCrop">
          <ac:chgData name="Brice Ballet" userId="8f9dd6f0-2732-408e-ab3c-bf880da97c9a" providerId="ADAL" clId="{A987E9BC-04A0-4AFA-9CC5-5703F996B2E7}" dt="2022-09-15T22:23:19.495" v="6104" actId="1076"/>
          <ac:picMkLst>
            <pc:docMk/>
            <pc:sldMk cId="1166199966" sldId="262"/>
            <ac:picMk id="31" creationId="{7432B299-F511-405F-B710-398098D32611}"/>
          </ac:picMkLst>
        </pc:picChg>
      </pc:sldChg>
      <pc:sldChg chg="addSp delSp modSp new mod setBg delDesignElem modNotesTx">
        <pc:chgData name="Brice Ballet" userId="8f9dd6f0-2732-408e-ab3c-bf880da97c9a" providerId="ADAL" clId="{A987E9BC-04A0-4AFA-9CC5-5703F996B2E7}" dt="2022-09-17T09:44:32.464" v="21027" actId="20577"/>
        <pc:sldMkLst>
          <pc:docMk/>
          <pc:sldMk cId="756313942" sldId="263"/>
        </pc:sldMkLst>
        <pc:spChg chg="del">
          <ac:chgData name="Brice Ballet" userId="8f9dd6f0-2732-408e-ab3c-bf880da97c9a" providerId="ADAL" clId="{A987E9BC-04A0-4AFA-9CC5-5703F996B2E7}" dt="2022-09-14T18:08:19.082" v="812" actId="478"/>
          <ac:spMkLst>
            <pc:docMk/>
            <pc:sldMk cId="756313942" sldId="263"/>
            <ac:spMk id="2" creationId="{7539D9C7-C07A-47FF-A16D-A2BFF132F424}"/>
          </ac:spMkLst>
        </pc:spChg>
        <pc:spChg chg="del">
          <ac:chgData name="Brice Ballet" userId="8f9dd6f0-2732-408e-ab3c-bf880da97c9a" providerId="ADAL" clId="{A987E9BC-04A0-4AFA-9CC5-5703F996B2E7}" dt="2022-09-14T18:08:20.512" v="813" actId="478"/>
          <ac:spMkLst>
            <pc:docMk/>
            <pc:sldMk cId="756313942" sldId="263"/>
            <ac:spMk id="3" creationId="{4283FC1B-8CEA-41DA-B6DC-99BCA4A67E95}"/>
          </ac:spMkLst>
        </pc:spChg>
        <pc:spChg chg="add mod">
          <ac:chgData name="Brice Ballet" userId="8f9dd6f0-2732-408e-ab3c-bf880da97c9a" providerId="ADAL" clId="{A987E9BC-04A0-4AFA-9CC5-5703F996B2E7}" dt="2022-09-16T14:48:40.416" v="6147" actId="207"/>
          <ac:spMkLst>
            <pc:docMk/>
            <pc:sldMk cId="756313942" sldId="263"/>
            <ac:spMk id="3" creationId="{86B5390A-FBEB-41D5-AD93-829DB3A0A45E}"/>
          </ac:spMkLst>
        </pc:spChg>
        <pc:spChg chg="add del">
          <ac:chgData name="Brice Ballet" userId="8f9dd6f0-2732-408e-ab3c-bf880da97c9a" providerId="ADAL" clId="{A987E9BC-04A0-4AFA-9CC5-5703F996B2E7}" dt="2022-09-14T18:08:03.439" v="810" actId="22"/>
          <ac:spMkLst>
            <pc:docMk/>
            <pc:sldMk cId="756313942" sldId="263"/>
            <ac:spMk id="5" creationId="{6DBD1A1E-8800-4306-A31F-1EDA57EDDCCD}"/>
          </ac:spMkLst>
        </pc:spChg>
        <pc:spChg chg="add mod">
          <ac:chgData name="Brice Ballet" userId="8f9dd6f0-2732-408e-ab3c-bf880da97c9a" providerId="ADAL" clId="{A987E9BC-04A0-4AFA-9CC5-5703F996B2E7}" dt="2022-09-16T23:16:26.496" v="10901" actId="1036"/>
          <ac:spMkLst>
            <pc:docMk/>
            <pc:sldMk cId="756313942" sldId="263"/>
            <ac:spMk id="10" creationId="{5285AE39-38B8-4F91-8B50-BDD4BB8DD38F}"/>
          </ac:spMkLst>
        </pc:spChg>
        <pc:spChg chg="add mod">
          <ac:chgData name="Brice Ballet" userId="8f9dd6f0-2732-408e-ab3c-bf880da97c9a" providerId="ADAL" clId="{A987E9BC-04A0-4AFA-9CC5-5703F996B2E7}" dt="2022-09-16T23:17:53.258" v="10983" actId="20577"/>
          <ac:spMkLst>
            <pc:docMk/>
            <pc:sldMk cId="756313942" sldId="263"/>
            <ac:spMk id="11" creationId="{6C452E5B-86F1-4D3D-97B5-4B24A2245601}"/>
          </ac:spMkLst>
        </pc:spChg>
        <pc:spChg chg="add del">
          <ac:chgData name="Brice Ballet" userId="8f9dd6f0-2732-408e-ab3c-bf880da97c9a" providerId="ADAL" clId="{A987E9BC-04A0-4AFA-9CC5-5703F996B2E7}" dt="2022-09-15T21:11:38.498" v="3312"/>
          <ac:spMkLst>
            <pc:docMk/>
            <pc:sldMk cId="756313942" sldId="263"/>
            <ac:spMk id="4103" creationId="{42A4FC2C-047E-45A5-965D-8E1E3BF09BC6}"/>
          </ac:spMkLst>
        </pc:spChg>
        <pc:picChg chg="add del mod">
          <ac:chgData name="Brice Ballet" userId="8f9dd6f0-2732-408e-ab3c-bf880da97c9a" providerId="ADAL" clId="{A987E9BC-04A0-4AFA-9CC5-5703F996B2E7}" dt="2022-09-16T23:19:55.185" v="11078" actId="478"/>
          <ac:picMkLst>
            <pc:docMk/>
            <pc:sldMk cId="756313942" sldId="263"/>
            <ac:picMk id="4" creationId="{6335A303-423D-4CA0-AE17-FA8283B78624}"/>
          </ac:picMkLst>
        </pc:picChg>
        <pc:picChg chg="add del mod">
          <ac:chgData name="Brice Ballet" userId="8f9dd6f0-2732-408e-ab3c-bf880da97c9a" providerId="ADAL" clId="{A987E9BC-04A0-4AFA-9CC5-5703F996B2E7}" dt="2022-09-16T23:19:55.599" v="11079" actId="478"/>
          <ac:picMkLst>
            <pc:docMk/>
            <pc:sldMk cId="756313942" sldId="263"/>
            <ac:picMk id="6" creationId="{15CF0D49-FDEA-492F-B557-02634772719C}"/>
          </ac:picMkLst>
        </pc:picChg>
        <pc:picChg chg="add del mod">
          <ac:chgData name="Brice Ballet" userId="8f9dd6f0-2732-408e-ab3c-bf880da97c9a" providerId="ADAL" clId="{A987E9BC-04A0-4AFA-9CC5-5703F996B2E7}" dt="2022-09-16T23:19:54.710" v="11077" actId="478"/>
          <ac:picMkLst>
            <pc:docMk/>
            <pc:sldMk cId="756313942" sldId="263"/>
            <ac:picMk id="8" creationId="{C52F7ADA-2E94-4084-AD8E-E2963ED60F93}"/>
          </ac:picMkLst>
        </pc:picChg>
        <pc:picChg chg="add del mod">
          <ac:chgData name="Brice Ballet" userId="8f9dd6f0-2732-408e-ab3c-bf880da97c9a" providerId="ADAL" clId="{A987E9BC-04A0-4AFA-9CC5-5703F996B2E7}" dt="2022-09-16T23:19:54.257" v="11076" actId="478"/>
          <ac:picMkLst>
            <pc:docMk/>
            <pc:sldMk cId="756313942" sldId="263"/>
            <ac:picMk id="1026" creationId="{793E76EB-4615-4D34-86C6-84F8460D49A8}"/>
          </ac:picMkLst>
        </pc:picChg>
        <pc:picChg chg="add del mod">
          <ac:chgData name="Brice Ballet" userId="8f9dd6f0-2732-408e-ab3c-bf880da97c9a" providerId="ADAL" clId="{A987E9BC-04A0-4AFA-9CC5-5703F996B2E7}" dt="2022-09-16T23:06:42.866" v="10429" actId="478"/>
          <ac:picMkLst>
            <pc:docMk/>
            <pc:sldMk cId="756313942" sldId="263"/>
            <ac:picMk id="4098" creationId="{1D250E7A-EDD8-45AD-9114-EFE3D3D30AA3}"/>
          </ac:picMkLst>
        </pc:picChg>
      </pc:sldChg>
      <pc:sldChg chg="addSp delSp modSp new add del mod ord setBg modNotesTx">
        <pc:chgData name="Brice Ballet" userId="8f9dd6f0-2732-408e-ab3c-bf880da97c9a" providerId="ADAL" clId="{A987E9BC-04A0-4AFA-9CC5-5703F996B2E7}" dt="2022-09-16T23:34:38.338" v="11094" actId="47"/>
        <pc:sldMkLst>
          <pc:docMk/>
          <pc:sldMk cId="2069251741" sldId="264"/>
        </pc:sldMkLst>
        <pc:spChg chg="del">
          <ac:chgData name="Brice Ballet" userId="8f9dd6f0-2732-408e-ab3c-bf880da97c9a" providerId="ADAL" clId="{A987E9BC-04A0-4AFA-9CC5-5703F996B2E7}" dt="2022-09-14T18:38:35.315" v="821" actId="478"/>
          <ac:spMkLst>
            <pc:docMk/>
            <pc:sldMk cId="2069251741" sldId="264"/>
            <ac:spMk id="2" creationId="{17E97EE4-FE2E-44A4-A7AE-4C4B2C572BDE}"/>
          </ac:spMkLst>
        </pc:spChg>
        <pc:spChg chg="add del mod">
          <ac:chgData name="Brice Ballet" userId="8f9dd6f0-2732-408e-ab3c-bf880da97c9a" providerId="ADAL" clId="{A987E9BC-04A0-4AFA-9CC5-5703F996B2E7}" dt="2022-09-15T21:21:28.046" v="3975" actId="5793"/>
          <ac:spMkLst>
            <pc:docMk/>
            <pc:sldMk cId="2069251741" sldId="264"/>
            <ac:spMk id="2" creationId="{8CED3746-6892-414C-9E24-7144DDF6C846}"/>
          </ac:spMkLst>
        </pc:spChg>
        <pc:spChg chg="del">
          <ac:chgData name="Brice Ballet" userId="8f9dd6f0-2732-408e-ab3c-bf880da97c9a" providerId="ADAL" clId="{A987E9BC-04A0-4AFA-9CC5-5703F996B2E7}" dt="2022-09-14T18:38:36.939" v="822" actId="478"/>
          <ac:spMkLst>
            <pc:docMk/>
            <pc:sldMk cId="2069251741" sldId="264"/>
            <ac:spMk id="3" creationId="{F45C9E8E-32E2-4F85-9EE7-FEC26A91CE61}"/>
          </ac:spMkLst>
        </pc:spChg>
        <pc:spChg chg="add del mod">
          <ac:chgData name="Brice Ballet" userId="8f9dd6f0-2732-408e-ab3c-bf880da97c9a" providerId="ADAL" clId="{A987E9BC-04A0-4AFA-9CC5-5703F996B2E7}" dt="2022-09-16T23:21:37.923" v="11084" actId="21"/>
          <ac:spMkLst>
            <pc:docMk/>
            <pc:sldMk cId="2069251741" sldId="264"/>
            <ac:spMk id="3" creationId="{FDBC6362-422E-4967-B59A-DC9793ECE7C4}"/>
          </ac:spMkLst>
        </pc:spChg>
        <pc:spChg chg="add mod">
          <ac:chgData name="Brice Ballet" userId="8f9dd6f0-2732-408e-ab3c-bf880da97c9a" providerId="ADAL" clId="{A987E9BC-04A0-4AFA-9CC5-5703F996B2E7}" dt="2022-09-16T14:48:01.427" v="6140" actId="207"/>
          <ac:spMkLst>
            <pc:docMk/>
            <pc:sldMk cId="2069251741" sldId="264"/>
            <ac:spMk id="7" creationId="{9FFDB94C-AFE7-45F9-B011-1C633B5DEE1A}"/>
          </ac:spMkLst>
        </pc:spChg>
        <pc:spChg chg="add del mod">
          <ac:chgData name="Brice Ballet" userId="8f9dd6f0-2732-408e-ab3c-bf880da97c9a" providerId="ADAL" clId="{A987E9BC-04A0-4AFA-9CC5-5703F996B2E7}" dt="2022-09-16T14:47:49.052" v="6137"/>
          <ac:spMkLst>
            <pc:docMk/>
            <pc:sldMk cId="2069251741" sldId="264"/>
            <ac:spMk id="8" creationId="{50440FC9-A3E5-4F0E-85B0-CA3834BDF8B2}"/>
          </ac:spMkLst>
        </pc:spChg>
        <pc:spChg chg="add del mod">
          <ac:chgData name="Brice Ballet" userId="8f9dd6f0-2732-408e-ab3c-bf880da97c9a" providerId="ADAL" clId="{A987E9BC-04A0-4AFA-9CC5-5703F996B2E7}" dt="2022-09-16T14:47:53.722" v="6139"/>
          <ac:spMkLst>
            <pc:docMk/>
            <pc:sldMk cId="2069251741" sldId="264"/>
            <ac:spMk id="9" creationId="{9AD0A31C-A110-41AA-AB9F-C9AFDDAF46DA}"/>
          </ac:spMkLst>
        </pc:spChg>
        <pc:spChg chg="add">
          <ac:chgData name="Brice Ballet" userId="8f9dd6f0-2732-408e-ab3c-bf880da97c9a" providerId="ADAL" clId="{A987E9BC-04A0-4AFA-9CC5-5703F996B2E7}" dt="2022-09-15T21:21:15.465" v="3971" actId="26606"/>
          <ac:spMkLst>
            <pc:docMk/>
            <pc:sldMk cId="2069251741" sldId="264"/>
            <ac:spMk id="10" creationId="{96CF2A2B-0745-440C-9224-C5C6A0A4286F}"/>
          </ac:spMkLst>
        </pc:spChg>
        <pc:spChg chg="add">
          <ac:chgData name="Brice Ballet" userId="8f9dd6f0-2732-408e-ab3c-bf880da97c9a" providerId="ADAL" clId="{A987E9BC-04A0-4AFA-9CC5-5703F996B2E7}" dt="2022-09-15T21:21:15.465" v="3971" actId="26606"/>
          <ac:spMkLst>
            <pc:docMk/>
            <pc:sldMk cId="2069251741" sldId="264"/>
            <ac:spMk id="12" creationId="{75BE6D6B-84C9-4D2B-97EB-773B7369EF82}"/>
          </ac:spMkLst>
        </pc:spChg>
        <pc:picChg chg="add mod">
          <ac:chgData name="Brice Ballet" userId="8f9dd6f0-2732-408e-ab3c-bf880da97c9a" providerId="ADAL" clId="{A987E9BC-04A0-4AFA-9CC5-5703F996B2E7}" dt="2022-09-15T22:13:06.422" v="5958" actId="14100"/>
          <ac:picMkLst>
            <pc:docMk/>
            <pc:sldMk cId="2069251741" sldId="264"/>
            <ac:picMk id="5" creationId="{4C6F7889-5F1E-46E3-8425-28DC3E227DFF}"/>
          </ac:picMkLst>
        </pc:picChg>
      </pc:sldChg>
      <pc:sldChg chg="addSp delSp modSp new mod setBg modNotesTx">
        <pc:chgData name="Brice Ballet" userId="8f9dd6f0-2732-408e-ab3c-bf880da97c9a" providerId="ADAL" clId="{A987E9BC-04A0-4AFA-9CC5-5703F996B2E7}" dt="2022-09-18T16:18:48.538" v="21300" actId="20577"/>
        <pc:sldMkLst>
          <pc:docMk/>
          <pc:sldMk cId="3387794454" sldId="265"/>
        </pc:sldMkLst>
        <pc:spChg chg="mod ord">
          <ac:chgData name="Brice Ballet" userId="8f9dd6f0-2732-408e-ab3c-bf880da97c9a" providerId="ADAL" clId="{A987E9BC-04A0-4AFA-9CC5-5703F996B2E7}" dt="2022-09-15T21:40:01.025" v="4592" actId="26606"/>
          <ac:spMkLst>
            <pc:docMk/>
            <pc:sldMk cId="3387794454" sldId="265"/>
            <ac:spMk id="2" creationId="{FB6A4C9F-BFDE-4EBE-B38E-39D7E8861333}"/>
          </ac:spMkLst>
        </pc:spChg>
        <pc:spChg chg="del">
          <ac:chgData name="Brice Ballet" userId="8f9dd6f0-2732-408e-ab3c-bf880da97c9a" providerId="ADAL" clId="{A987E9BC-04A0-4AFA-9CC5-5703F996B2E7}" dt="2022-09-14T18:41:02.506" v="842"/>
          <ac:spMkLst>
            <pc:docMk/>
            <pc:sldMk cId="3387794454" sldId="265"/>
            <ac:spMk id="3" creationId="{91A6903B-F04B-428D-B049-13DC20E9873B}"/>
          </ac:spMkLst>
        </pc:spChg>
        <pc:spChg chg="add mod">
          <ac:chgData name="Brice Ballet" userId="8f9dd6f0-2732-408e-ab3c-bf880da97c9a" providerId="ADAL" clId="{A987E9BC-04A0-4AFA-9CC5-5703F996B2E7}" dt="2022-09-16T14:49:14.214" v="6152" actId="207"/>
          <ac:spMkLst>
            <pc:docMk/>
            <pc:sldMk cId="3387794454" sldId="265"/>
            <ac:spMk id="7" creationId="{0271B220-1581-4CC4-947E-041663341B8C}"/>
          </ac:spMkLst>
        </pc:spChg>
        <pc:spChg chg="add">
          <ac:chgData name="Brice Ballet" userId="8f9dd6f0-2732-408e-ab3c-bf880da97c9a" providerId="ADAL" clId="{A987E9BC-04A0-4AFA-9CC5-5703F996B2E7}" dt="2022-09-15T21:40:01.025" v="4592" actId="26606"/>
          <ac:spMkLst>
            <pc:docMk/>
            <pc:sldMk cId="3387794454" sldId="265"/>
            <ac:spMk id="10" creationId="{37C89E4B-3C9F-44B9-8B86-D9E3D112D8EC}"/>
          </ac:spMkLst>
        </pc:spChg>
        <pc:picChg chg="add del mod">
          <ac:chgData name="Brice Ballet" userId="8f9dd6f0-2732-408e-ab3c-bf880da97c9a" providerId="ADAL" clId="{A987E9BC-04A0-4AFA-9CC5-5703F996B2E7}" dt="2022-09-16T20:59:32.638" v="9523" actId="478"/>
          <ac:picMkLst>
            <pc:docMk/>
            <pc:sldMk cId="3387794454" sldId="265"/>
            <ac:picMk id="4" creationId="{51116E12-180E-4CE4-AB49-731CF07E4ECF}"/>
          </ac:picMkLst>
        </pc:picChg>
        <pc:picChg chg="add mod">
          <ac:chgData name="Brice Ballet" userId="8f9dd6f0-2732-408e-ab3c-bf880da97c9a" providerId="ADAL" clId="{A987E9BC-04A0-4AFA-9CC5-5703F996B2E7}" dt="2022-09-15T21:40:01.025" v="4592" actId="26606"/>
          <ac:picMkLst>
            <pc:docMk/>
            <pc:sldMk cId="3387794454" sldId="265"/>
            <ac:picMk id="5" creationId="{08CEC7B4-92AA-403B-8443-BBADB32E2E72}"/>
          </ac:picMkLst>
        </pc:picChg>
        <pc:picChg chg="add mod">
          <ac:chgData name="Brice Ballet" userId="8f9dd6f0-2732-408e-ab3c-bf880da97c9a" providerId="ADAL" clId="{A987E9BC-04A0-4AFA-9CC5-5703F996B2E7}" dt="2022-09-16T20:59:38.662" v="9524"/>
          <ac:picMkLst>
            <pc:docMk/>
            <pc:sldMk cId="3387794454" sldId="265"/>
            <ac:picMk id="11" creationId="{EECBD354-D8DB-4D99-8F77-2B87E690F892}"/>
          </ac:picMkLst>
        </pc:picChg>
        <pc:cxnChg chg="add">
          <ac:chgData name="Brice Ballet" userId="8f9dd6f0-2732-408e-ab3c-bf880da97c9a" providerId="ADAL" clId="{A987E9BC-04A0-4AFA-9CC5-5703F996B2E7}" dt="2022-09-15T21:40:01.025" v="4592" actId="26606"/>
          <ac:cxnSpMkLst>
            <pc:docMk/>
            <pc:sldMk cId="3387794454" sldId="265"/>
            <ac:cxnSpMk id="12" creationId="{AA2EAA10-076F-46BD-8F0F-B9A2FB77A85C}"/>
          </ac:cxnSpMkLst>
        </pc:cxnChg>
        <pc:cxnChg chg="add">
          <ac:chgData name="Brice Ballet" userId="8f9dd6f0-2732-408e-ab3c-bf880da97c9a" providerId="ADAL" clId="{A987E9BC-04A0-4AFA-9CC5-5703F996B2E7}" dt="2022-09-15T21:40:01.025" v="4592" actId="26606"/>
          <ac:cxnSpMkLst>
            <pc:docMk/>
            <pc:sldMk cId="3387794454" sldId="265"/>
            <ac:cxnSpMk id="14" creationId="{D891E407-403B-4764-86C9-33A56D3BCAA3}"/>
          </ac:cxnSpMkLst>
        </pc:cxnChg>
      </pc:sldChg>
      <pc:sldChg chg="addSp delSp modSp new mod setBg delDesignElem modNotesTx">
        <pc:chgData name="Brice Ballet" userId="8f9dd6f0-2732-408e-ab3c-bf880da97c9a" providerId="ADAL" clId="{A987E9BC-04A0-4AFA-9CC5-5703F996B2E7}" dt="2022-09-17T09:21:54.757" v="20886" actId="20577"/>
        <pc:sldMkLst>
          <pc:docMk/>
          <pc:sldMk cId="3502842113" sldId="266"/>
        </pc:sldMkLst>
        <pc:spChg chg="del mod">
          <ac:chgData name="Brice Ballet" userId="8f9dd6f0-2732-408e-ab3c-bf880da97c9a" providerId="ADAL" clId="{A987E9BC-04A0-4AFA-9CC5-5703F996B2E7}" dt="2022-09-15T20:30:26.312" v="1957" actId="478"/>
          <ac:spMkLst>
            <pc:docMk/>
            <pc:sldMk cId="3502842113" sldId="266"/>
            <ac:spMk id="2" creationId="{FA32FB3E-570B-4CAA-A392-8C02A3E571D8}"/>
          </ac:spMkLst>
        </pc:spChg>
        <pc:spChg chg="del">
          <ac:chgData name="Brice Ballet" userId="8f9dd6f0-2732-408e-ab3c-bf880da97c9a" providerId="ADAL" clId="{A987E9BC-04A0-4AFA-9CC5-5703F996B2E7}" dt="2022-09-15T20:30:29.157" v="1958" actId="478"/>
          <ac:spMkLst>
            <pc:docMk/>
            <pc:sldMk cId="3502842113" sldId="266"/>
            <ac:spMk id="3" creationId="{4845439B-A162-410A-86F9-BE619CF2652E}"/>
          </ac:spMkLst>
        </pc:spChg>
        <pc:spChg chg="add del mod">
          <ac:chgData name="Brice Ballet" userId="8f9dd6f0-2732-408e-ab3c-bf880da97c9a" providerId="ADAL" clId="{A987E9BC-04A0-4AFA-9CC5-5703F996B2E7}" dt="2022-09-15T20:30:30.575" v="1959" actId="478"/>
          <ac:spMkLst>
            <pc:docMk/>
            <pc:sldMk cId="3502842113" sldId="266"/>
            <ac:spMk id="5" creationId="{7DC1D7E0-EA38-4F29-8ACA-7CE2015A373D}"/>
          </ac:spMkLst>
        </pc:spChg>
        <pc:spChg chg="add mod">
          <ac:chgData name="Brice Ballet" userId="8f9dd6f0-2732-408e-ab3c-bf880da97c9a" providerId="ADAL" clId="{A987E9BC-04A0-4AFA-9CC5-5703F996B2E7}" dt="2022-09-16T14:48:26.034" v="6144" actId="207"/>
          <ac:spMkLst>
            <pc:docMk/>
            <pc:sldMk cId="3502842113" sldId="266"/>
            <ac:spMk id="6" creationId="{E6C846F5-D6F4-4BE5-A52C-9D512C60A5BE}"/>
          </ac:spMkLst>
        </pc:spChg>
        <pc:spChg chg="add del">
          <ac:chgData name="Brice Ballet" userId="8f9dd6f0-2732-408e-ab3c-bf880da97c9a" providerId="ADAL" clId="{A987E9BC-04A0-4AFA-9CC5-5703F996B2E7}" dt="2022-09-15T21:11:38.498" v="3312"/>
          <ac:spMkLst>
            <pc:docMk/>
            <pc:sldMk cId="3502842113" sldId="266"/>
            <ac:spMk id="18" creationId="{E8DC6FCD-811B-436E-9FEE-FC957486CD7E}"/>
          </ac:spMkLst>
        </pc:spChg>
        <pc:picChg chg="add del mod ord modCrop">
          <ac:chgData name="Brice Ballet" userId="8f9dd6f0-2732-408e-ab3c-bf880da97c9a" providerId="ADAL" clId="{A987E9BC-04A0-4AFA-9CC5-5703F996B2E7}" dt="2022-09-15T22:24:13.592" v="6113" actId="21"/>
          <ac:picMkLst>
            <pc:docMk/>
            <pc:sldMk cId="3502842113" sldId="266"/>
            <ac:picMk id="7" creationId="{186F7158-F42D-4FAC-95CD-7135E51D2852}"/>
          </ac:picMkLst>
        </pc:picChg>
        <pc:picChg chg="add del mod">
          <ac:chgData name="Brice Ballet" userId="8f9dd6f0-2732-408e-ab3c-bf880da97c9a" providerId="ADAL" clId="{A987E9BC-04A0-4AFA-9CC5-5703F996B2E7}" dt="2022-09-15T22:17:20.941" v="6024" actId="21"/>
          <ac:picMkLst>
            <pc:docMk/>
            <pc:sldMk cId="3502842113" sldId="266"/>
            <ac:picMk id="8" creationId="{BE171CD8-EF1E-4B13-85B3-37F8E376979D}"/>
          </ac:picMkLst>
        </pc:picChg>
        <pc:picChg chg="add mod ord modCrop">
          <ac:chgData name="Brice Ballet" userId="8f9dd6f0-2732-408e-ab3c-bf880da97c9a" providerId="ADAL" clId="{A987E9BC-04A0-4AFA-9CC5-5703F996B2E7}" dt="2022-09-15T22:25:27.957" v="6130" actId="14100"/>
          <ac:picMkLst>
            <pc:docMk/>
            <pc:sldMk cId="3502842113" sldId="266"/>
            <ac:picMk id="9" creationId="{7F12557A-1C08-40AE-A159-A9512B86EDAC}"/>
          </ac:picMkLst>
        </pc:picChg>
        <pc:picChg chg="add del mod">
          <ac:chgData name="Brice Ballet" userId="8f9dd6f0-2732-408e-ab3c-bf880da97c9a" providerId="ADAL" clId="{A987E9BC-04A0-4AFA-9CC5-5703F996B2E7}" dt="2022-09-15T22:18:28.897" v="6043" actId="21"/>
          <ac:picMkLst>
            <pc:docMk/>
            <pc:sldMk cId="3502842113" sldId="266"/>
            <ac:picMk id="10" creationId="{89D15EC8-8C4E-46A1-9DE8-1F2535F7032D}"/>
          </ac:picMkLst>
        </pc:picChg>
        <pc:picChg chg="add del mod modCrop">
          <ac:chgData name="Brice Ballet" userId="8f9dd6f0-2732-408e-ab3c-bf880da97c9a" providerId="ADAL" clId="{A987E9BC-04A0-4AFA-9CC5-5703F996B2E7}" dt="2022-09-15T22:20:01.838" v="6058" actId="21"/>
          <ac:picMkLst>
            <pc:docMk/>
            <pc:sldMk cId="3502842113" sldId="266"/>
            <ac:picMk id="11" creationId="{EC1E5DBC-3CDA-4FE7-81EB-148944BED4CF}"/>
          </ac:picMkLst>
        </pc:picChg>
        <pc:picChg chg="add del mod">
          <ac:chgData name="Brice Ballet" userId="8f9dd6f0-2732-408e-ab3c-bf880da97c9a" providerId="ADAL" clId="{A987E9BC-04A0-4AFA-9CC5-5703F996B2E7}" dt="2022-09-15T22:19:54.272" v="6056"/>
          <ac:picMkLst>
            <pc:docMk/>
            <pc:sldMk cId="3502842113" sldId="266"/>
            <ac:picMk id="12" creationId="{69D5B460-8C16-4B2C-8C5C-628C4FCFD600}"/>
          </ac:picMkLst>
        </pc:picChg>
        <pc:picChg chg="add del mod modCrop">
          <ac:chgData name="Brice Ballet" userId="8f9dd6f0-2732-408e-ab3c-bf880da97c9a" providerId="ADAL" clId="{A987E9BC-04A0-4AFA-9CC5-5703F996B2E7}" dt="2022-09-15T22:20:16.269" v="6063" actId="21"/>
          <ac:picMkLst>
            <pc:docMk/>
            <pc:sldMk cId="3502842113" sldId="266"/>
            <ac:picMk id="13" creationId="{F888D7DD-F9D1-4894-A6E1-2FF21817E0F1}"/>
          </ac:picMkLst>
        </pc:picChg>
        <pc:picChg chg="add del mod">
          <ac:chgData name="Brice Ballet" userId="8f9dd6f0-2732-408e-ab3c-bf880da97c9a" providerId="ADAL" clId="{A987E9BC-04A0-4AFA-9CC5-5703F996B2E7}" dt="2022-09-15T22:23:39.811" v="6105" actId="21"/>
          <ac:picMkLst>
            <pc:docMk/>
            <pc:sldMk cId="3502842113" sldId="266"/>
            <ac:picMk id="14" creationId="{F639C96B-8782-499D-A8F9-5DFAE06E7D14}"/>
          </ac:picMkLst>
        </pc:picChg>
        <pc:picChg chg="add del mod">
          <ac:chgData name="Brice Ballet" userId="8f9dd6f0-2732-408e-ab3c-bf880da97c9a" providerId="ADAL" clId="{A987E9BC-04A0-4AFA-9CC5-5703F996B2E7}" dt="2022-09-15T22:24:59.861" v="6120" actId="21"/>
          <ac:picMkLst>
            <pc:docMk/>
            <pc:sldMk cId="3502842113" sldId="266"/>
            <ac:picMk id="15" creationId="{1E261AAC-F480-4CFA-841B-7A326F36D66B}"/>
          </ac:picMkLst>
        </pc:picChg>
        <pc:picChg chg="add del mod">
          <ac:chgData name="Brice Ballet" userId="8f9dd6f0-2732-408e-ab3c-bf880da97c9a" providerId="ADAL" clId="{A987E9BC-04A0-4AFA-9CC5-5703F996B2E7}" dt="2022-09-15T22:20:52.326" v="6073" actId="21"/>
          <ac:picMkLst>
            <pc:docMk/>
            <pc:sldMk cId="3502842113" sldId="266"/>
            <ac:picMk id="16" creationId="{DE7CE557-DAA4-42E7-9EB0-502108348173}"/>
          </ac:picMkLst>
        </pc:picChg>
        <pc:picChg chg="add mod">
          <ac:chgData name="Brice Ballet" userId="8f9dd6f0-2732-408e-ab3c-bf880da97c9a" providerId="ADAL" clId="{A987E9BC-04A0-4AFA-9CC5-5703F996B2E7}" dt="2022-09-15T22:23:59.537" v="6111"/>
          <ac:picMkLst>
            <pc:docMk/>
            <pc:sldMk cId="3502842113" sldId="266"/>
            <ac:picMk id="17" creationId="{B1DB0043-3FC4-46E3-9299-EAFBFB043CD5}"/>
          </ac:picMkLst>
        </pc:picChg>
        <pc:picChg chg="add mod">
          <ac:chgData name="Brice Ballet" userId="8f9dd6f0-2732-408e-ab3c-bf880da97c9a" providerId="ADAL" clId="{A987E9BC-04A0-4AFA-9CC5-5703F996B2E7}" dt="2022-09-15T22:24:36.470" v="6119"/>
          <ac:picMkLst>
            <pc:docMk/>
            <pc:sldMk cId="3502842113" sldId="266"/>
            <ac:picMk id="18" creationId="{8AF684DB-A8F2-4B23-9389-69BAAFB25C1D}"/>
          </ac:picMkLst>
        </pc:picChg>
        <pc:picChg chg="add mod">
          <ac:chgData name="Brice Ballet" userId="8f9dd6f0-2732-408e-ab3c-bf880da97c9a" providerId="ADAL" clId="{A987E9BC-04A0-4AFA-9CC5-5703F996B2E7}" dt="2022-09-15T22:25:19.033" v="6127"/>
          <ac:picMkLst>
            <pc:docMk/>
            <pc:sldMk cId="3502842113" sldId="266"/>
            <ac:picMk id="19" creationId="{38F43C1A-369F-4A82-8464-51D521BFFCB4}"/>
          </ac:picMkLst>
        </pc:picChg>
      </pc:sldChg>
      <pc:sldChg chg="addSp delSp modSp new mod setBg delDesignElem modNotesTx">
        <pc:chgData name="Brice Ballet" userId="8f9dd6f0-2732-408e-ab3c-bf880da97c9a" providerId="ADAL" clId="{A987E9BC-04A0-4AFA-9CC5-5703F996B2E7}" dt="2022-09-17T09:53:16.409" v="21221" actId="20577"/>
        <pc:sldMkLst>
          <pc:docMk/>
          <pc:sldMk cId="2015470969" sldId="267"/>
        </pc:sldMkLst>
        <pc:spChg chg="mod">
          <ac:chgData name="Brice Ballet" userId="8f9dd6f0-2732-408e-ab3c-bf880da97c9a" providerId="ADAL" clId="{A987E9BC-04A0-4AFA-9CC5-5703F996B2E7}" dt="2022-09-16T23:05:15.157" v="10383" actId="1036"/>
          <ac:spMkLst>
            <pc:docMk/>
            <pc:sldMk cId="2015470969" sldId="267"/>
            <ac:spMk id="2" creationId="{49A51B53-91F8-49F8-9230-F4DD7956B595}"/>
          </ac:spMkLst>
        </pc:spChg>
        <pc:spChg chg="del">
          <ac:chgData name="Brice Ballet" userId="8f9dd6f0-2732-408e-ab3c-bf880da97c9a" providerId="ADAL" clId="{A987E9BC-04A0-4AFA-9CC5-5703F996B2E7}" dt="2022-09-14T18:45:33.462" v="892"/>
          <ac:spMkLst>
            <pc:docMk/>
            <pc:sldMk cId="2015470969" sldId="267"/>
            <ac:spMk id="3" creationId="{23662315-2A54-4AF7-8DAC-71A6F206E191}"/>
          </ac:spMkLst>
        </pc:spChg>
        <pc:spChg chg="add mod">
          <ac:chgData name="Brice Ballet" userId="8f9dd6f0-2732-408e-ab3c-bf880da97c9a" providerId="ADAL" clId="{A987E9BC-04A0-4AFA-9CC5-5703F996B2E7}" dt="2022-09-16T14:48:36.636" v="6146" actId="207"/>
          <ac:spMkLst>
            <pc:docMk/>
            <pc:sldMk cId="2015470969" sldId="267"/>
            <ac:spMk id="6" creationId="{DDDDA702-2E75-4D0F-87D8-19599E24DF7B}"/>
          </ac:spMkLst>
        </pc:spChg>
        <pc:spChg chg="add mod">
          <ac:chgData name="Brice Ballet" userId="8f9dd6f0-2732-408e-ab3c-bf880da97c9a" providerId="ADAL" clId="{A987E9BC-04A0-4AFA-9CC5-5703F996B2E7}" dt="2022-09-16T23:04:57.149" v="10370" actId="20577"/>
          <ac:spMkLst>
            <pc:docMk/>
            <pc:sldMk cId="2015470969" sldId="267"/>
            <ac:spMk id="9" creationId="{5C00B26D-D24D-470B-F1CB-D9280220C103}"/>
          </ac:spMkLst>
        </pc:spChg>
        <pc:spChg chg="add del">
          <ac:chgData name="Brice Ballet" userId="8f9dd6f0-2732-408e-ab3c-bf880da97c9a" providerId="ADAL" clId="{A987E9BC-04A0-4AFA-9CC5-5703F996B2E7}" dt="2022-09-15T21:11:38.498" v="3312"/>
          <ac:spMkLst>
            <pc:docMk/>
            <pc:sldMk cId="2015470969" sldId="267"/>
            <ac:spMk id="12" creationId="{04812C46-200A-4DEB-A05E-3ED6C68C2387}"/>
          </ac:spMkLst>
        </pc:spChg>
        <pc:picChg chg="add mod">
          <ac:chgData name="Brice Ballet" userId="8f9dd6f0-2732-408e-ab3c-bf880da97c9a" providerId="ADAL" clId="{A987E9BC-04A0-4AFA-9CC5-5703F996B2E7}" dt="2022-09-15T20:34:06.376" v="2014" actId="26606"/>
          <ac:picMkLst>
            <pc:docMk/>
            <pc:sldMk cId="2015470969" sldId="267"/>
            <ac:picMk id="5" creationId="{9B2C87A0-D9D5-42A9-9975-BEB0204B113E}"/>
          </ac:picMkLst>
        </pc:picChg>
      </pc:sldChg>
      <pc:sldChg chg="addSp delSp modSp new del mod setBg">
        <pc:chgData name="Brice Ballet" userId="8f9dd6f0-2732-408e-ab3c-bf880da97c9a" providerId="ADAL" clId="{A987E9BC-04A0-4AFA-9CC5-5703F996B2E7}" dt="2022-09-15T21:15:03.547" v="3366" actId="47"/>
        <pc:sldMkLst>
          <pc:docMk/>
          <pc:sldMk cId="956200813" sldId="268"/>
        </pc:sldMkLst>
        <pc:spChg chg="add del mod ord">
          <ac:chgData name="Brice Ballet" userId="8f9dd6f0-2732-408e-ab3c-bf880da97c9a" providerId="ADAL" clId="{A987E9BC-04A0-4AFA-9CC5-5703F996B2E7}" dt="2022-09-15T21:15:00.442" v="3364" actId="20577"/>
          <ac:spMkLst>
            <pc:docMk/>
            <pc:sldMk cId="956200813" sldId="268"/>
            <ac:spMk id="2" creationId="{0FAB98FD-4263-4B80-A9BE-2051C528752A}"/>
          </ac:spMkLst>
        </pc:spChg>
        <pc:spChg chg="add del">
          <ac:chgData name="Brice Ballet" userId="8f9dd6f0-2732-408e-ab3c-bf880da97c9a" providerId="ADAL" clId="{A987E9BC-04A0-4AFA-9CC5-5703F996B2E7}" dt="2022-09-15T21:14:59.909" v="3363"/>
          <ac:spMkLst>
            <pc:docMk/>
            <pc:sldMk cId="956200813" sldId="268"/>
            <ac:spMk id="3" creationId="{1168DB3F-EF00-43C1-8BEE-4800186DFD62}"/>
          </ac:spMkLst>
        </pc:spChg>
        <pc:spChg chg="add del mod">
          <ac:chgData name="Brice Ballet" userId="8f9dd6f0-2732-408e-ab3c-bf880da97c9a" providerId="ADAL" clId="{A987E9BC-04A0-4AFA-9CC5-5703F996B2E7}" dt="2022-09-15T21:14:28.945" v="3352" actId="478"/>
          <ac:spMkLst>
            <pc:docMk/>
            <pc:sldMk cId="956200813" sldId="268"/>
            <ac:spMk id="7" creationId="{805FE5B2-0B4C-47D4-9B01-E9E36FD21732}"/>
          </ac:spMkLst>
        </pc:spChg>
        <pc:spChg chg="add del">
          <ac:chgData name="Brice Ballet" userId="8f9dd6f0-2732-408e-ab3c-bf880da97c9a" providerId="ADAL" clId="{A987E9BC-04A0-4AFA-9CC5-5703F996B2E7}" dt="2022-09-15T21:14:58.684" v="3360" actId="26606"/>
          <ac:spMkLst>
            <pc:docMk/>
            <pc:sldMk cId="956200813" sldId="268"/>
            <ac:spMk id="9" creationId="{0354C81D-E654-C79C-0D30-11416135CA06}"/>
          </ac:spMkLst>
        </pc:spChg>
        <pc:spChg chg="add del">
          <ac:chgData name="Brice Ballet" userId="8f9dd6f0-2732-408e-ab3c-bf880da97c9a" providerId="ADAL" clId="{A987E9BC-04A0-4AFA-9CC5-5703F996B2E7}" dt="2022-09-15T21:14:58.684" v="3360" actId="26606"/>
          <ac:spMkLst>
            <pc:docMk/>
            <pc:sldMk cId="956200813" sldId="268"/>
            <ac:spMk id="12" creationId="{C0A1ED06-4733-4020-9C60-81D4D801408D}"/>
          </ac:spMkLst>
        </pc:spChg>
        <pc:spChg chg="add del">
          <ac:chgData name="Brice Ballet" userId="8f9dd6f0-2732-408e-ab3c-bf880da97c9a" providerId="ADAL" clId="{A987E9BC-04A0-4AFA-9CC5-5703F996B2E7}" dt="2022-09-15T21:14:58.684" v="3360" actId="26606"/>
          <ac:spMkLst>
            <pc:docMk/>
            <pc:sldMk cId="956200813" sldId="268"/>
            <ac:spMk id="14" creationId="{B0CA3509-3AF9-45FE-93ED-57BB5D5E8E07}"/>
          </ac:spMkLst>
        </pc:spChg>
        <pc:picChg chg="add del mod">
          <ac:chgData name="Brice Ballet" userId="8f9dd6f0-2732-408e-ab3c-bf880da97c9a" providerId="ADAL" clId="{A987E9BC-04A0-4AFA-9CC5-5703F996B2E7}" dt="2022-09-15T21:14:59.909" v="3363"/>
          <ac:picMkLst>
            <pc:docMk/>
            <pc:sldMk cId="956200813" sldId="268"/>
            <ac:picMk id="5" creationId="{B74169CE-4323-4D30-88DA-E799C3738C65}"/>
          </ac:picMkLst>
        </pc:picChg>
      </pc:sldChg>
      <pc:sldChg chg="addSp new del">
        <pc:chgData name="Brice Ballet" userId="8f9dd6f0-2732-408e-ab3c-bf880da97c9a" providerId="ADAL" clId="{A987E9BC-04A0-4AFA-9CC5-5703F996B2E7}" dt="2022-09-15T21:30:55.646" v="4382" actId="47"/>
        <pc:sldMkLst>
          <pc:docMk/>
          <pc:sldMk cId="1281444814" sldId="268"/>
        </pc:sldMkLst>
        <pc:picChg chg="add">
          <ac:chgData name="Brice Ballet" userId="8f9dd6f0-2732-408e-ab3c-bf880da97c9a" providerId="ADAL" clId="{A987E9BC-04A0-4AFA-9CC5-5703F996B2E7}" dt="2022-09-15T21:28:37.269" v="4216"/>
          <ac:picMkLst>
            <pc:docMk/>
            <pc:sldMk cId="1281444814" sldId="268"/>
            <ac:picMk id="1026" creationId="{A0B9EB3D-FE8E-418E-8760-69D9DFE7CC23}"/>
          </ac:picMkLst>
        </pc:picChg>
      </pc:sldChg>
      <pc:sldChg chg="addSp modSp new mod modNotesTx">
        <pc:chgData name="Brice Ballet" userId="8f9dd6f0-2732-408e-ab3c-bf880da97c9a" providerId="ADAL" clId="{A987E9BC-04A0-4AFA-9CC5-5703F996B2E7}" dt="2022-09-18T16:13:35.997" v="21224" actId="20577"/>
        <pc:sldMkLst>
          <pc:docMk/>
          <pc:sldMk cId="3100588981" sldId="268"/>
        </pc:sldMkLst>
        <pc:spChg chg="add mod">
          <ac:chgData name="Brice Ballet" userId="8f9dd6f0-2732-408e-ab3c-bf880da97c9a" providerId="ADAL" clId="{A987E9BC-04A0-4AFA-9CC5-5703F996B2E7}" dt="2022-09-16T23:34:31.935" v="11091" actId="1076"/>
          <ac:spMkLst>
            <pc:docMk/>
            <pc:sldMk cId="3100588981" sldId="268"/>
            <ac:spMk id="5" creationId="{5DC4A665-5A75-4E51-AD10-F882DD18A764}"/>
          </ac:spMkLst>
        </pc:spChg>
        <pc:spChg chg="add mod">
          <ac:chgData name="Brice Ballet" userId="8f9dd6f0-2732-408e-ab3c-bf880da97c9a" providerId="ADAL" clId="{A987E9BC-04A0-4AFA-9CC5-5703F996B2E7}" dt="2022-09-16T23:21:45.646" v="11086"/>
          <ac:spMkLst>
            <pc:docMk/>
            <pc:sldMk cId="3100588981" sldId="268"/>
            <ac:spMk id="6" creationId="{09822592-908A-4907-BB17-FCB7771A55DC}"/>
          </ac:spMkLst>
        </pc:spChg>
        <pc:picChg chg="add mod">
          <ac:chgData name="Brice Ballet" userId="8f9dd6f0-2732-408e-ab3c-bf880da97c9a" providerId="ADAL" clId="{A987E9BC-04A0-4AFA-9CC5-5703F996B2E7}" dt="2022-09-17T07:35:10.893" v="15218" actId="14100"/>
          <ac:picMkLst>
            <pc:docMk/>
            <pc:sldMk cId="3100588981" sldId="268"/>
            <ac:picMk id="4" creationId="{6046CE80-0DB1-490B-9084-2EBCB5771113}"/>
          </ac:picMkLst>
        </pc:picChg>
      </pc:sldChg>
      <pc:sldChg chg="addSp delSp modSp new del">
        <pc:chgData name="Brice Ballet" userId="8f9dd6f0-2732-408e-ab3c-bf880da97c9a" providerId="ADAL" clId="{A987E9BC-04A0-4AFA-9CC5-5703F996B2E7}" dt="2022-09-17T07:35:39.629" v="15223" actId="47"/>
        <pc:sldMkLst>
          <pc:docMk/>
          <pc:sldMk cId="3879278060" sldId="269"/>
        </pc:sldMkLst>
        <pc:picChg chg="add del mod">
          <ac:chgData name="Brice Ballet" userId="8f9dd6f0-2732-408e-ab3c-bf880da97c9a" providerId="ADAL" clId="{A987E9BC-04A0-4AFA-9CC5-5703F996B2E7}" dt="2022-09-17T07:32:41.624" v="15188"/>
          <ac:picMkLst>
            <pc:docMk/>
            <pc:sldMk cId="3879278060" sldId="269"/>
            <ac:picMk id="4" creationId="{41CA119F-031F-4670-A582-107DFE74A39A}"/>
          </ac:picMkLst>
        </pc:picChg>
        <pc:picChg chg="add del mod">
          <ac:chgData name="Brice Ballet" userId="8f9dd6f0-2732-408e-ab3c-bf880da97c9a" providerId="ADAL" clId="{A987E9BC-04A0-4AFA-9CC5-5703F996B2E7}" dt="2022-09-17T07:33:42.014" v="15194" actId="21"/>
          <ac:picMkLst>
            <pc:docMk/>
            <pc:sldMk cId="3879278060" sldId="269"/>
            <ac:picMk id="1026" creationId="{A082030D-41C1-494B-9414-F81D55A56D29}"/>
          </ac:picMkLst>
        </pc:picChg>
      </pc:sldChg>
    </pc:docChg>
  </pc:docChgLst>
  <pc:docChgLst>
    <pc:chgData name="Brice Ballet" userId="8f9dd6f0-2732-408e-ab3c-bf880da97c9a" providerId="ADAL" clId="{B2B42D0A-C9CD-4BB2-BB01-E368114AB937}"/>
    <pc:docChg chg="custSel addSld modSld">
      <pc:chgData name="Brice Ballet" userId="8f9dd6f0-2732-408e-ab3c-bf880da97c9a" providerId="ADAL" clId="{B2B42D0A-C9CD-4BB2-BB01-E368114AB937}" dt="2022-08-15T13:10:20.031" v="246" actId="20577"/>
      <pc:docMkLst>
        <pc:docMk/>
      </pc:docMkLst>
      <pc:sldChg chg="add modNotesTx">
        <pc:chgData name="Brice Ballet" userId="8f9dd6f0-2732-408e-ab3c-bf880da97c9a" providerId="ADAL" clId="{B2B42D0A-C9CD-4BB2-BB01-E368114AB937}" dt="2022-08-15T13:10:20.031" v="246" actId="20577"/>
        <pc:sldMkLst>
          <pc:docMk/>
          <pc:sldMk cId="2071888158" sldId="25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B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FB68724-0043-45C9-AE3E-EC7D6C7C1B48}" type="datetimeFigureOut">
              <a:rPr lang="en-BE" smtClean="0"/>
              <a:t>23/11/2022</a:t>
            </a:fld>
            <a:endParaRPr lang="en-B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B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B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B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DE7B91C-A412-42E3-9B38-45CF1A5CA809}" type="slidenum">
              <a:rPr lang="en-BE" smtClean="0"/>
              <a:t>‹#›</a:t>
            </a:fld>
            <a:endParaRPr lang="en-BE"/>
          </a:p>
        </p:txBody>
      </p:sp>
    </p:spTree>
    <p:extLst>
      <p:ext uri="{BB962C8B-B14F-4D97-AF65-F5344CB8AC3E}">
        <p14:creationId xmlns:p14="http://schemas.microsoft.com/office/powerpoint/2010/main" val="3452305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DE7B91C-A412-42E3-9B38-45CF1A5CA809}" type="slidenum">
              <a:rPr lang="en-BE" smtClean="0"/>
              <a:t>1</a:t>
            </a:fld>
            <a:endParaRPr lang="en-BE"/>
          </a:p>
        </p:txBody>
      </p:sp>
    </p:spTree>
    <p:extLst>
      <p:ext uri="{BB962C8B-B14F-4D97-AF65-F5344CB8AC3E}">
        <p14:creationId xmlns:p14="http://schemas.microsoft.com/office/powerpoint/2010/main" val="1672970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0" algn="l" rtl="0"/>
            <a:r>
              <a:rPr lang="nl-NL" sz="1800" b="0" i="0" u="none" strike="noStrike" baseline="0" dirty="0">
                <a:solidFill>
                  <a:srgbClr val="1F497D"/>
                </a:solidFill>
                <a:latin typeface="Calibri" panose="020F0502020204030204" pitchFamily="34" charset="0"/>
              </a:rPr>
              <a:t>Een logische vraag is: Waarom ontstaan deze lijntjes? Op deze moment kunnen we daar alleen maar over gissen. We weten namelijk nog niet veel over de rol van het COCH gen in de ontwikkeling van het oog. Wel weten we dat we in sommige dierproeven een neerslag met </a:t>
            </a:r>
            <a:r>
              <a:rPr lang="nl-NL" sz="1800" b="0" i="0" u="none" strike="noStrike" baseline="0" dirty="0" err="1">
                <a:solidFill>
                  <a:srgbClr val="1F497D"/>
                </a:solidFill>
                <a:latin typeface="Calibri" panose="020F0502020204030204" pitchFamily="34" charset="0"/>
              </a:rPr>
              <a:t>cochline</a:t>
            </a:r>
            <a:r>
              <a:rPr lang="nl-NL" sz="1800" b="0" i="0" u="none" strike="noStrike" baseline="0" dirty="0">
                <a:solidFill>
                  <a:srgbClr val="1F497D"/>
                </a:solidFill>
                <a:latin typeface="Calibri" panose="020F0502020204030204" pitchFamily="34" charset="0"/>
              </a:rPr>
              <a:t> wordt teruggevonden in het oog, dezelfde als we in het binnenoor bij DFNA9-patiënten aantreffen. En we weten ook dat deze neerslag aanleiding kan geven tot een abnormale aanmaak van collageen – een fundamentele bouwblok van het hoornvlies. Collageen is ook een bestanddeel van de huid, en het patroon dat we in het hoornvlies zien doet ook wat denken aan striemen in de huid. </a:t>
            </a:r>
            <a:r>
              <a:rPr lang="nl-NL" sz="1800" b="0" i="0" u="none" strike="noStrike" baseline="0" dirty="0" err="1">
                <a:solidFill>
                  <a:srgbClr val="1F497D"/>
                </a:solidFill>
                <a:latin typeface="Calibri" panose="020F0502020204030204" pitchFamily="34" charset="0"/>
              </a:rPr>
              <a:t>Uiterard</a:t>
            </a:r>
            <a:r>
              <a:rPr lang="nl-NL" sz="1800" b="0" i="0" u="none" strike="noStrike" baseline="0" dirty="0">
                <a:solidFill>
                  <a:srgbClr val="1F497D"/>
                </a:solidFill>
                <a:latin typeface="Calibri" panose="020F0502020204030204" pitchFamily="34" charset="0"/>
              </a:rPr>
              <a:t> is dit een persoonlijke bedenking en moet er verder onderzoek gebeuren om dit te kunnen </a:t>
            </a:r>
            <a:r>
              <a:rPr lang="nl-NL" sz="1800" b="0" i="0" u="none" strike="noStrike" baseline="0" dirty="0" err="1">
                <a:solidFill>
                  <a:srgbClr val="1F497D"/>
                </a:solidFill>
                <a:latin typeface="Calibri" panose="020F0502020204030204" pitchFamily="34" charset="0"/>
              </a:rPr>
              <a:t>substanieren</a:t>
            </a:r>
            <a:r>
              <a:rPr lang="nl-NL" sz="1800" b="0" i="0" u="none" strike="noStrike" baseline="0" dirty="0">
                <a:solidFill>
                  <a:srgbClr val="1F497D"/>
                </a:solidFill>
                <a:latin typeface="Calibri" panose="020F0502020204030204" pitchFamily="34" charset="0"/>
              </a:rPr>
              <a:t>.</a:t>
            </a:r>
            <a:endParaRPr lang="nl-BE" sz="1800" b="0" i="0" u="none" strike="noStrike" baseline="0" dirty="0">
              <a:latin typeface="Times New Roman" panose="02020603050405020304" pitchFamily="18" charset="0"/>
            </a:endParaRPr>
          </a:p>
          <a:p>
            <a:endParaRPr lang="en-BE" dirty="0"/>
          </a:p>
        </p:txBody>
      </p:sp>
      <p:sp>
        <p:nvSpPr>
          <p:cNvPr id="4" name="Slide Number Placeholder 3"/>
          <p:cNvSpPr>
            <a:spLocks noGrp="1"/>
          </p:cNvSpPr>
          <p:nvPr>
            <p:ph type="sldNum" sz="quarter" idx="5"/>
          </p:nvPr>
        </p:nvSpPr>
        <p:spPr/>
        <p:txBody>
          <a:bodyPr/>
          <a:lstStyle/>
          <a:p>
            <a:fld id="{7DE7B91C-A412-42E3-9B38-45CF1A5CA809}" type="slidenum">
              <a:rPr lang="en-BE" smtClean="0"/>
              <a:t>10</a:t>
            </a:fld>
            <a:endParaRPr lang="en-BE"/>
          </a:p>
        </p:txBody>
      </p:sp>
    </p:spTree>
    <p:extLst>
      <p:ext uri="{BB962C8B-B14F-4D97-AF65-F5344CB8AC3E}">
        <p14:creationId xmlns:p14="http://schemas.microsoft.com/office/powerpoint/2010/main" val="32309019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t>En</a:t>
            </a:r>
            <a:r>
              <a:rPr lang="en-US" sz="1200" dirty="0"/>
              <a:t> nu? Wat </a:t>
            </a:r>
            <a:r>
              <a:rPr lang="en-US" sz="1200" dirty="0" err="1"/>
              <a:t>brengt</a:t>
            </a:r>
            <a:r>
              <a:rPr lang="en-US" sz="1200" dirty="0"/>
              <a:t> de </a:t>
            </a:r>
            <a:r>
              <a:rPr lang="en-US" sz="1200" dirty="0" err="1"/>
              <a:t>toekomst</a:t>
            </a:r>
            <a:r>
              <a:rPr lang="en-US" sz="1200" dirty="0"/>
              <a:t>? </a:t>
            </a:r>
            <a:r>
              <a:rPr lang="en-US" sz="1200" dirty="0" err="1"/>
              <a:t>Ik</a:t>
            </a:r>
            <a:r>
              <a:rPr lang="en-US" sz="1200" dirty="0"/>
              <a:t> </a:t>
            </a:r>
            <a:r>
              <a:rPr lang="en-US" sz="1200" dirty="0" err="1"/>
              <a:t>denk</a:t>
            </a:r>
            <a:r>
              <a:rPr lang="en-US" sz="1200" dirty="0"/>
              <a:t> </a:t>
            </a:r>
            <a:r>
              <a:rPr lang="en-US" sz="1200" dirty="0" err="1"/>
              <a:t>dat</a:t>
            </a:r>
            <a:r>
              <a:rPr lang="en-US" sz="1200" dirty="0"/>
              <a:t> we </a:t>
            </a:r>
            <a:r>
              <a:rPr lang="en-US" sz="1200" dirty="0" err="1"/>
              <a:t>eerst</a:t>
            </a:r>
            <a:r>
              <a:rPr lang="en-US" sz="1200" dirty="0"/>
              <a:t> </a:t>
            </a:r>
            <a:r>
              <a:rPr lang="en-US" sz="1200" dirty="0" err="1"/>
              <a:t>meer</a:t>
            </a:r>
            <a:r>
              <a:rPr lang="en-US" sz="1200" dirty="0"/>
              <a:t> </a:t>
            </a:r>
            <a:r>
              <a:rPr lang="en-US" sz="1200" dirty="0" err="1"/>
              <a:t>te</a:t>
            </a:r>
            <a:r>
              <a:rPr lang="en-US" sz="1200" dirty="0"/>
              <a:t> </a:t>
            </a:r>
            <a:r>
              <a:rPr lang="en-US" sz="1200" dirty="0" err="1"/>
              <a:t>weten</a:t>
            </a:r>
            <a:r>
              <a:rPr lang="en-US" sz="1200" dirty="0"/>
              <a:t> </a:t>
            </a:r>
            <a:r>
              <a:rPr lang="en-US" sz="1200" dirty="0" err="1"/>
              <a:t>moeten</a:t>
            </a:r>
            <a:r>
              <a:rPr lang="en-US" sz="1200" dirty="0"/>
              <a:t> </a:t>
            </a:r>
            <a:r>
              <a:rPr lang="en-US" sz="1200" dirty="0" err="1"/>
              <a:t>komen</a:t>
            </a:r>
            <a:r>
              <a:rPr lang="en-US" sz="1200" dirty="0"/>
              <a:t> over de </a:t>
            </a:r>
            <a:r>
              <a:rPr lang="en-US" sz="1200" dirty="0" err="1"/>
              <a:t>rol</a:t>
            </a:r>
            <a:r>
              <a:rPr lang="en-US" sz="1200" dirty="0"/>
              <a:t> van COCH </a:t>
            </a:r>
            <a:r>
              <a:rPr lang="en-US" sz="1200" dirty="0" err="1"/>
              <a:t>mutatie</a:t>
            </a:r>
            <a:r>
              <a:rPr lang="en-US" sz="1200" dirty="0"/>
              <a:t> in </a:t>
            </a:r>
            <a:r>
              <a:rPr lang="en-US" sz="1200" dirty="0" err="1"/>
              <a:t>ontstaan</a:t>
            </a:r>
            <a:r>
              <a:rPr lang="en-US" sz="1200" dirty="0"/>
              <a:t> van </a:t>
            </a:r>
            <a:r>
              <a:rPr lang="en-US" sz="1200" dirty="0" err="1"/>
              <a:t>golfjes</a:t>
            </a:r>
            <a:r>
              <a:rPr lang="en-US" sz="1200" dirty="0"/>
              <a:t>. </a:t>
            </a:r>
            <a:r>
              <a:rPr lang="en-US" sz="1200" dirty="0" err="1"/>
              <a:t>Komt</a:t>
            </a:r>
            <a:r>
              <a:rPr lang="en-US" sz="1200" dirty="0"/>
              <a:t> er </a:t>
            </a:r>
            <a:r>
              <a:rPr lang="en-US" sz="1200" dirty="0" err="1"/>
              <a:t>uberhaupt</a:t>
            </a:r>
            <a:r>
              <a:rPr lang="en-US" sz="1200" dirty="0"/>
              <a:t> </a:t>
            </a:r>
            <a:r>
              <a:rPr lang="en-US" sz="1200" dirty="0" err="1"/>
              <a:t>cochline</a:t>
            </a:r>
            <a:r>
              <a:rPr lang="en-US" sz="1200" dirty="0"/>
              <a:t> </a:t>
            </a:r>
            <a:r>
              <a:rPr lang="en-US" sz="1200" dirty="0" err="1"/>
              <a:t>voor</a:t>
            </a:r>
            <a:r>
              <a:rPr lang="en-US" sz="1200" dirty="0"/>
              <a:t> in de cornea? </a:t>
            </a:r>
            <a:r>
              <a:rPr lang="en-US" sz="1200" dirty="0" err="1"/>
              <a:t>Weten</a:t>
            </a:r>
            <a:r>
              <a:rPr lang="en-US" sz="1200" dirty="0"/>
              <a:t> we </a:t>
            </a:r>
            <a:r>
              <a:rPr lang="en-US" sz="1200" dirty="0" err="1"/>
              <a:t>nog</a:t>
            </a:r>
            <a:r>
              <a:rPr lang="en-US" sz="1200" dirty="0"/>
              <a:t> </a:t>
            </a:r>
            <a:r>
              <a:rPr lang="en-US" sz="1200" dirty="0" err="1"/>
              <a:t>niet</a:t>
            </a:r>
            <a:r>
              <a:rPr lang="en-US" sz="120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t>Volgende</a:t>
            </a:r>
            <a:r>
              <a:rPr lang="en-US" sz="1200" dirty="0"/>
              <a:t> </a:t>
            </a:r>
            <a:r>
              <a:rPr lang="en-US" sz="1200" dirty="0" err="1"/>
              <a:t>vraag</a:t>
            </a:r>
            <a:r>
              <a:rPr lang="en-US" sz="1200" dirty="0"/>
              <a:t> is dan: </a:t>
            </a:r>
            <a:r>
              <a:rPr lang="en-US" sz="1200" dirty="0" err="1"/>
              <a:t>kunnen</a:t>
            </a:r>
            <a:r>
              <a:rPr lang="en-US" sz="1200" dirty="0"/>
              <a:t> we </a:t>
            </a:r>
            <a:r>
              <a:rPr lang="en-US" sz="1200" dirty="0" err="1"/>
              <a:t>daar</a:t>
            </a:r>
            <a:r>
              <a:rPr lang="en-US" sz="1200" dirty="0"/>
              <a:t> op een of </a:t>
            </a:r>
            <a:r>
              <a:rPr lang="en-US" sz="1200" dirty="0" err="1"/>
              <a:t>andere</a:t>
            </a:r>
            <a:r>
              <a:rPr lang="en-US" sz="1200" dirty="0"/>
              <a:t> </a:t>
            </a:r>
            <a:r>
              <a:rPr lang="en-US" sz="1200" dirty="0" err="1"/>
              <a:t>manier</a:t>
            </a:r>
            <a:r>
              <a:rPr lang="en-US" sz="1200" dirty="0"/>
              <a:t> een </a:t>
            </a:r>
            <a:r>
              <a:rPr lang="en-US" sz="1200" dirty="0" err="1"/>
              <a:t>invloed</a:t>
            </a:r>
            <a:r>
              <a:rPr lang="en-US" sz="1200" dirty="0"/>
              <a:t> op </a:t>
            </a:r>
            <a:r>
              <a:rPr lang="en-US" sz="1200" dirty="0" err="1"/>
              <a:t>hebben</a:t>
            </a:r>
            <a:r>
              <a:rPr lang="en-US" sz="1200" dirty="0"/>
              <a:t> met </a:t>
            </a:r>
            <a:r>
              <a:rPr lang="en-US" sz="1200" dirty="0" err="1"/>
              <a:t>medicatie</a:t>
            </a:r>
            <a:r>
              <a:rPr lang="en-US" sz="1200" dirty="0"/>
              <a:t> of </a:t>
            </a:r>
            <a:r>
              <a:rPr lang="en-US" sz="1200" dirty="0" err="1"/>
              <a:t>oogdruppels</a:t>
            </a:r>
            <a:r>
              <a:rPr lang="en-US" sz="120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Het </a:t>
            </a:r>
            <a:r>
              <a:rPr lang="en-US" sz="1200" dirty="0" err="1"/>
              <a:t>voordeel</a:t>
            </a:r>
            <a:r>
              <a:rPr lang="en-US" sz="1200" dirty="0"/>
              <a:t> van het </a:t>
            </a:r>
            <a:r>
              <a:rPr lang="en-US" sz="1200" dirty="0" err="1"/>
              <a:t>oog</a:t>
            </a:r>
            <a:r>
              <a:rPr lang="en-US" sz="1200" dirty="0"/>
              <a:t> tov het </a:t>
            </a:r>
            <a:r>
              <a:rPr lang="en-US" sz="1200" dirty="0" err="1"/>
              <a:t>binnenoor</a:t>
            </a:r>
            <a:r>
              <a:rPr lang="en-US" sz="1200" dirty="0"/>
              <a:t> is </a:t>
            </a:r>
            <a:r>
              <a:rPr lang="en-US" sz="1200" dirty="0" err="1"/>
              <a:t>dat</a:t>
            </a:r>
            <a:r>
              <a:rPr lang="en-US" sz="1200" dirty="0"/>
              <a:t> we het </a:t>
            </a:r>
            <a:r>
              <a:rPr lang="en-US" sz="1200" dirty="0" err="1"/>
              <a:t>veel</a:t>
            </a:r>
            <a:r>
              <a:rPr lang="en-US" sz="1200" dirty="0"/>
              <a:t> </a:t>
            </a:r>
            <a:r>
              <a:rPr lang="en-US" sz="1200" dirty="0" err="1"/>
              <a:t>makkelijker</a:t>
            </a:r>
            <a:r>
              <a:rPr lang="en-US" sz="1200" dirty="0"/>
              <a:t> </a:t>
            </a:r>
            <a:r>
              <a:rPr lang="en-US" sz="1200" dirty="0" err="1"/>
              <a:t>microscopsich</a:t>
            </a:r>
            <a:r>
              <a:rPr lang="en-US" sz="1200" dirty="0"/>
              <a:t> </a:t>
            </a:r>
            <a:r>
              <a:rPr lang="en-US" sz="1200" dirty="0" err="1"/>
              <a:t>kunnen</a:t>
            </a:r>
            <a:r>
              <a:rPr lang="en-US" sz="1200" dirty="0"/>
              <a:t> </a:t>
            </a:r>
            <a:r>
              <a:rPr lang="en-US" sz="1200" dirty="0" err="1"/>
              <a:t>bestuderen</a:t>
            </a:r>
            <a:r>
              <a:rPr lang="en-US" sz="1200" dirty="0"/>
              <a:t> </a:t>
            </a:r>
            <a:r>
              <a:rPr lang="en-US" sz="1200" dirty="0" err="1"/>
              <a:t>en</a:t>
            </a:r>
            <a:r>
              <a:rPr lang="en-US" sz="1200" dirty="0"/>
              <a:t> </a:t>
            </a:r>
            <a:r>
              <a:rPr lang="en-US" sz="1200" dirty="0" err="1"/>
              <a:t>opvolgen</a:t>
            </a:r>
            <a:r>
              <a:rPr lang="en-US" sz="1200" dirty="0"/>
              <a:t>, </a:t>
            </a:r>
            <a:r>
              <a:rPr lang="en-US" sz="1200" dirty="0" err="1"/>
              <a:t>dus</a:t>
            </a:r>
            <a:r>
              <a:rPr lang="en-US" sz="1200" dirty="0"/>
              <a:t> </a:t>
            </a:r>
            <a:r>
              <a:rPr lang="en-US" sz="1200" dirty="0" err="1"/>
              <a:t>wie</a:t>
            </a:r>
            <a:r>
              <a:rPr lang="en-US" sz="1200" dirty="0"/>
              <a:t> </a:t>
            </a:r>
            <a:r>
              <a:rPr lang="en-US" sz="1200" dirty="0" err="1"/>
              <a:t>weet</a:t>
            </a:r>
            <a:r>
              <a:rPr lang="en-US" sz="1200" dirty="0"/>
              <a:t>, </a:t>
            </a:r>
            <a:r>
              <a:rPr lang="en-US" sz="1200" dirty="0" err="1"/>
              <a:t>misschien</a:t>
            </a:r>
            <a:r>
              <a:rPr lang="en-US" sz="1200" dirty="0"/>
              <a:t> </a:t>
            </a:r>
            <a:r>
              <a:rPr lang="en-US" sz="1200" dirty="0" err="1"/>
              <a:t>dat</a:t>
            </a:r>
            <a:r>
              <a:rPr lang="en-US" sz="1200" dirty="0"/>
              <a:t> we op </a:t>
            </a:r>
            <a:r>
              <a:rPr lang="en-US" sz="1200" dirty="0" err="1"/>
              <a:t>deze</a:t>
            </a:r>
            <a:r>
              <a:rPr lang="en-US" sz="1200" dirty="0"/>
              <a:t> </a:t>
            </a:r>
            <a:r>
              <a:rPr lang="en-US" sz="1200" dirty="0" err="1"/>
              <a:t>manier</a:t>
            </a:r>
            <a:r>
              <a:rPr lang="en-US" sz="1200" dirty="0"/>
              <a:t> in de </a:t>
            </a:r>
            <a:r>
              <a:rPr lang="en-US" sz="1200" dirty="0" err="1"/>
              <a:t>toekomst</a:t>
            </a:r>
            <a:r>
              <a:rPr lang="en-US" sz="1200" dirty="0"/>
              <a:t> </a:t>
            </a:r>
            <a:r>
              <a:rPr lang="en-US" sz="1200" dirty="0" err="1"/>
              <a:t>nieuwe</a:t>
            </a:r>
            <a:r>
              <a:rPr lang="en-US" sz="1200" dirty="0"/>
              <a:t> </a:t>
            </a:r>
            <a:r>
              <a:rPr lang="en-US" sz="1200" dirty="0" err="1"/>
              <a:t>inzichten</a:t>
            </a:r>
            <a:r>
              <a:rPr lang="en-US" sz="1200" dirty="0"/>
              <a:t> </a:t>
            </a:r>
            <a:r>
              <a:rPr lang="en-US" sz="1200" dirty="0" err="1"/>
              <a:t>kunnen</a:t>
            </a:r>
            <a:r>
              <a:rPr lang="en-US" sz="1200" dirty="0"/>
              <a:t> </a:t>
            </a:r>
            <a:r>
              <a:rPr lang="en-US" sz="1200" dirty="0" err="1"/>
              <a:t>krijgen</a:t>
            </a:r>
            <a:r>
              <a:rPr lang="en-US" sz="1200" dirty="0"/>
              <a:t> </a:t>
            </a:r>
            <a:r>
              <a:rPr lang="en-US" sz="1200" dirty="0" err="1"/>
              <a:t>voor</a:t>
            </a:r>
            <a:r>
              <a:rPr lang="en-US" sz="1200" dirty="0"/>
              <a:t> de </a:t>
            </a:r>
            <a:r>
              <a:rPr lang="en-US" sz="1200" dirty="0" err="1"/>
              <a:t>behandeling</a:t>
            </a:r>
            <a:r>
              <a:rPr lang="en-US" sz="1200" dirty="0"/>
              <a:t> van DFNA9 in het </a:t>
            </a:r>
            <a:r>
              <a:rPr lang="en-US" sz="1200" dirty="0" err="1"/>
              <a:t>binnenoor</a:t>
            </a:r>
            <a:r>
              <a:rPr lang="en-US" sz="120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p:txBody>
      </p:sp>
      <p:sp>
        <p:nvSpPr>
          <p:cNvPr id="4" name="Slide Number Placeholder 3"/>
          <p:cNvSpPr>
            <a:spLocks noGrp="1"/>
          </p:cNvSpPr>
          <p:nvPr>
            <p:ph type="sldNum" sz="quarter" idx="5"/>
          </p:nvPr>
        </p:nvSpPr>
        <p:spPr/>
        <p:txBody>
          <a:bodyPr/>
          <a:lstStyle/>
          <a:p>
            <a:fld id="{7DE7B91C-A412-42E3-9B38-45CF1A5CA809}" type="slidenum">
              <a:rPr lang="en-BE" smtClean="0"/>
              <a:t>11</a:t>
            </a:fld>
            <a:endParaRPr lang="en-BE"/>
          </a:p>
        </p:txBody>
      </p:sp>
    </p:spTree>
    <p:extLst>
      <p:ext uri="{BB962C8B-B14F-4D97-AF65-F5344CB8AC3E}">
        <p14:creationId xmlns:p14="http://schemas.microsoft.com/office/powerpoint/2010/main" val="33124689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a:t>
            </a:r>
            <a:r>
              <a:rPr lang="en-US" dirty="0" err="1"/>
              <a:t>geneeskunde</a:t>
            </a:r>
            <a:r>
              <a:rPr lang="en-US" dirty="0"/>
              <a:t> is er een </a:t>
            </a:r>
            <a:r>
              <a:rPr lang="en-US" dirty="0" err="1"/>
              <a:t>gezegde</a:t>
            </a:r>
            <a:r>
              <a:rPr lang="en-US" dirty="0"/>
              <a:t>: when you hear hoofbeats, think horses, not zebras…</a:t>
            </a:r>
          </a:p>
        </p:txBody>
      </p:sp>
      <p:sp>
        <p:nvSpPr>
          <p:cNvPr id="4" name="Slide Number Placeholder 3"/>
          <p:cNvSpPr>
            <a:spLocks noGrp="1"/>
          </p:cNvSpPr>
          <p:nvPr>
            <p:ph type="sldNum" sz="quarter" idx="5"/>
          </p:nvPr>
        </p:nvSpPr>
        <p:spPr/>
        <p:txBody>
          <a:bodyPr/>
          <a:lstStyle/>
          <a:p>
            <a:fld id="{7DE7B91C-A412-42E3-9B38-45CF1A5CA809}" type="slidenum">
              <a:rPr lang="en-BE" smtClean="0"/>
              <a:t>12</a:t>
            </a:fld>
            <a:endParaRPr lang="en-BE"/>
          </a:p>
        </p:txBody>
      </p:sp>
    </p:spTree>
    <p:extLst>
      <p:ext uri="{BB962C8B-B14F-4D97-AF65-F5344CB8AC3E}">
        <p14:creationId xmlns:p14="http://schemas.microsoft.com/office/powerpoint/2010/main" val="15567314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Toen</a:t>
            </a:r>
            <a:r>
              <a:rPr lang="en-US" dirty="0"/>
              <a:t> </a:t>
            </a:r>
            <a:r>
              <a:rPr lang="en-US" dirty="0" err="1"/>
              <a:t>ik</a:t>
            </a:r>
            <a:r>
              <a:rPr lang="en-US" dirty="0"/>
              <a:t> mijn </a:t>
            </a:r>
            <a:r>
              <a:rPr lang="en-US" dirty="0" err="1"/>
              <a:t>vrienden</a:t>
            </a:r>
            <a:r>
              <a:rPr lang="en-US" dirty="0"/>
              <a:t> </a:t>
            </a:r>
            <a:r>
              <a:rPr lang="en-US" dirty="0" err="1"/>
              <a:t>deze</a:t>
            </a:r>
            <a:r>
              <a:rPr lang="en-US" dirty="0"/>
              <a:t> week </a:t>
            </a:r>
            <a:r>
              <a:rPr lang="en-US" dirty="0" err="1"/>
              <a:t>vertelde</a:t>
            </a:r>
            <a:r>
              <a:rPr lang="en-US" dirty="0"/>
              <a:t> </a:t>
            </a:r>
            <a:r>
              <a:rPr lang="en-US" dirty="0" err="1"/>
              <a:t>dat</a:t>
            </a:r>
            <a:r>
              <a:rPr lang="en-US" dirty="0"/>
              <a:t> </a:t>
            </a:r>
            <a:r>
              <a:rPr lang="en-US" dirty="0" err="1"/>
              <a:t>ik</a:t>
            </a:r>
            <a:r>
              <a:rPr lang="en-US" dirty="0"/>
              <a:t> </a:t>
            </a:r>
            <a:r>
              <a:rPr lang="en-US" dirty="0" err="1"/>
              <a:t>voor</a:t>
            </a:r>
            <a:r>
              <a:rPr lang="en-US" dirty="0"/>
              <a:t> een </a:t>
            </a:r>
            <a:r>
              <a:rPr lang="en-US" dirty="0" err="1"/>
              <a:t>patientenvereniging</a:t>
            </a:r>
            <a:r>
              <a:rPr lang="en-US" dirty="0"/>
              <a:t> van een </a:t>
            </a:r>
            <a:r>
              <a:rPr lang="en-US" dirty="0" err="1"/>
              <a:t>ooraandoening</a:t>
            </a:r>
            <a:r>
              <a:rPr lang="en-US" dirty="0"/>
              <a:t> </a:t>
            </a:r>
            <a:r>
              <a:rPr lang="en-US" dirty="0" err="1"/>
              <a:t>ging</a:t>
            </a:r>
            <a:r>
              <a:rPr lang="en-US" dirty="0"/>
              <a:t> </a:t>
            </a:r>
            <a:r>
              <a:rPr lang="en-US" dirty="0" err="1"/>
              <a:t>spreken</a:t>
            </a:r>
            <a:r>
              <a:rPr lang="en-US" dirty="0"/>
              <a:t>, </a:t>
            </a:r>
            <a:r>
              <a:rPr lang="en-US" dirty="0" err="1"/>
              <a:t>keken</a:t>
            </a:r>
            <a:r>
              <a:rPr lang="en-US" dirty="0"/>
              <a:t> ze </a:t>
            </a:r>
            <a:r>
              <a:rPr lang="en-US" dirty="0" err="1"/>
              <a:t>mij</a:t>
            </a:r>
            <a:r>
              <a:rPr lang="en-US" dirty="0"/>
              <a:t> wat </a:t>
            </a:r>
            <a:r>
              <a:rPr lang="en-US" dirty="0" err="1"/>
              <a:t>raar</a:t>
            </a:r>
            <a:r>
              <a:rPr lang="en-US" dirty="0"/>
              <a:t> </a:t>
            </a:r>
            <a:r>
              <a:rPr lang="en-US" dirty="0" err="1"/>
              <a:t>aan</a:t>
            </a:r>
            <a:r>
              <a:rPr lang="en-US" dirty="0"/>
              <a:t>. Deed </a:t>
            </a:r>
            <a:r>
              <a:rPr lang="en-US" dirty="0" err="1"/>
              <a:t>jij</a:t>
            </a:r>
            <a:r>
              <a:rPr lang="en-US" dirty="0"/>
              <a:t> </a:t>
            </a:r>
            <a:r>
              <a:rPr lang="en-US" dirty="0" err="1"/>
              <a:t>niet</a:t>
            </a:r>
            <a:r>
              <a:rPr lang="en-US" dirty="0"/>
              <a:t> </a:t>
            </a:r>
            <a:r>
              <a:rPr lang="en-US" dirty="0" err="1"/>
              <a:t>iets</a:t>
            </a:r>
            <a:r>
              <a:rPr lang="en-US" dirty="0"/>
              <a:t> met de </a:t>
            </a:r>
            <a:r>
              <a:rPr lang="en-US" dirty="0" err="1"/>
              <a:t>ogen</a:t>
            </a:r>
            <a:r>
              <a:rPr lang="en-US" dirty="0"/>
              <a:t>?</a:t>
            </a:r>
          </a:p>
          <a:p>
            <a:r>
              <a:rPr lang="en-US" dirty="0"/>
              <a:t>Nu de </a:t>
            </a:r>
            <a:r>
              <a:rPr lang="en-US" dirty="0" err="1"/>
              <a:t>ogen</a:t>
            </a:r>
            <a:r>
              <a:rPr lang="en-US" dirty="0"/>
              <a:t> </a:t>
            </a:r>
            <a:r>
              <a:rPr lang="en-US" dirty="0" err="1"/>
              <a:t>en</a:t>
            </a:r>
            <a:r>
              <a:rPr lang="en-US" dirty="0"/>
              <a:t> </a:t>
            </a:r>
            <a:r>
              <a:rPr lang="en-US" dirty="0" err="1"/>
              <a:t>oren</a:t>
            </a:r>
            <a:r>
              <a:rPr lang="en-US" dirty="0"/>
              <a:t> zijn </a:t>
            </a:r>
            <a:r>
              <a:rPr lang="en-US" dirty="0" err="1"/>
              <a:t>weliswaar</a:t>
            </a:r>
            <a:r>
              <a:rPr lang="en-US" dirty="0"/>
              <a:t> een total </a:t>
            </a:r>
            <a:r>
              <a:rPr lang="en-US" dirty="0" err="1"/>
              <a:t>verschillend</a:t>
            </a:r>
            <a:r>
              <a:rPr lang="en-US" dirty="0"/>
              <a:t> </a:t>
            </a:r>
            <a:r>
              <a:rPr lang="en-US" dirty="0" err="1"/>
              <a:t>orgaan</a:t>
            </a:r>
            <a:r>
              <a:rPr lang="en-US" dirty="0"/>
              <a:t>, maar ze zijn ook </a:t>
            </a:r>
            <a:r>
              <a:rPr lang="en-US" dirty="0" err="1"/>
              <a:t>buren</a:t>
            </a:r>
            <a:r>
              <a:rPr lang="en-US" dirty="0"/>
              <a:t>, </a:t>
            </a:r>
            <a:r>
              <a:rPr lang="en-US" dirty="0" err="1"/>
              <a:t>en</a:t>
            </a:r>
            <a:r>
              <a:rPr lang="en-US" dirty="0"/>
              <a:t> die </a:t>
            </a:r>
            <a:r>
              <a:rPr lang="en-US" dirty="0" err="1"/>
              <a:t>situatie</a:t>
            </a:r>
            <a:r>
              <a:rPr lang="en-US" dirty="0"/>
              <a:t> </a:t>
            </a:r>
            <a:r>
              <a:rPr lang="en-US" dirty="0" err="1"/>
              <a:t>trekt</a:t>
            </a:r>
            <a:r>
              <a:rPr lang="en-US" dirty="0"/>
              <a:t> </a:t>
            </a:r>
            <a:r>
              <a:rPr lang="en-US" dirty="0" err="1"/>
              <a:t>zich</a:t>
            </a:r>
            <a:r>
              <a:rPr lang="en-US" dirty="0"/>
              <a:t> </a:t>
            </a:r>
            <a:r>
              <a:rPr lang="en-US" dirty="0" err="1"/>
              <a:t>toevallig</a:t>
            </a:r>
            <a:r>
              <a:rPr lang="en-US" dirty="0"/>
              <a:t> door in het UZ </a:t>
            </a:r>
            <a:r>
              <a:rPr lang="en-US" dirty="0" err="1"/>
              <a:t>Antwerpen</a:t>
            </a:r>
            <a:r>
              <a:rPr lang="en-US" dirty="0"/>
              <a:t> </a:t>
            </a:r>
            <a:r>
              <a:rPr lang="en-US" dirty="0" err="1"/>
              <a:t>waar</a:t>
            </a:r>
            <a:r>
              <a:rPr lang="en-US" dirty="0"/>
              <a:t> de </a:t>
            </a:r>
            <a:r>
              <a:rPr lang="en-US" dirty="0" err="1"/>
              <a:t>dienst</a:t>
            </a:r>
            <a:r>
              <a:rPr lang="en-US" dirty="0"/>
              <a:t> </a:t>
            </a:r>
            <a:r>
              <a:rPr lang="en-US" dirty="0" err="1"/>
              <a:t>Oogheelkunde</a:t>
            </a:r>
            <a:r>
              <a:rPr lang="en-US" dirty="0"/>
              <a:t> </a:t>
            </a:r>
            <a:r>
              <a:rPr lang="en-US" dirty="0" err="1"/>
              <a:t>zich</a:t>
            </a:r>
            <a:r>
              <a:rPr lang="en-US" dirty="0"/>
              <a:t> </a:t>
            </a:r>
            <a:r>
              <a:rPr lang="en-US" dirty="0" err="1"/>
              <a:t>naast</a:t>
            </a:r>
            <a:r>
              <a:rPr lang="en-US" dirty="0"/>
              <a:t> de </a:t>
            </a:r>
            <a:r>
              <a:rPr lang="en-US" dirty="0" err="1"/>
              <a:t>dienst</a:t>
            </a:r>
            <a:r>
              <a:rPr lang="en-US" dirty="0"/>
              <a:t> NKO </a:t>
            </a:r>
            <a:r>
              <a:rPr lang="en-US" dirty="0" err="1"/>
              <a:t>bevindt</a:t>
            </a:r>
            <a:r>
              <a:rPr lang="en-US" dirty="0"/>
              <a:t>. </a:t>
            </a:r>
            <a:r>
              <a:rPr lang="en-US" dirty="0" err="1"/>
              <a:t>En</a:t>
            </a:r>
            <a:r>
              <a:rPr lang="en-US" dirty="0"/>
              <a:t> het is op die </a:t>
            </a:r>
            <a:r>
              <a:rPr lang="en-US" dirty="0" err="1"/>
              <a:t>manier</a:t>
            </a:r>
            <a:r>
              <a:rPr lang="en-US" dirty="0"/>
              <a:t> </a:t>
            </a:r>
            <a:r>
              <a:rPr lang="en-US" dirty="0" err="1"/>
              <a:t>dat</a:t>
            </a:r>
            <a:r>
              <a:rPr lang="en-US" dirty="0"/>
              <a:t> </a:t>
            </a:r>
            <a:r>
              <a:rPr lang="en-US" dirty="0" err="1"/>
              <a:t>wij</a:t>
            </a:r>
            <a:r>
              <a:rPr lang="en-US" dirty="0"/>
              <a:t> via prof Van </a:t>
            </a:r>
            <a:r>
              <a:rPr lang="en-US" dirty="0" err="1"/>
              <a:t>Rompaey</a:t>
            </a:r>
            <a:r>
              <a:rPr lang="en-US" dirty="0"/>
              <a:t> </a:t>
            </a:r>
            <a:r>
              <a:rPr lang="en-US" dirty="0" err="1"/>
              <a:t>begonnen</a:t>
            </a:r>
            <a:r>
              <a:rPr lang="en-US" dirty="0"/>
              <a:t> zijn met </a:t>
            </a:r>
            <a:r>
              <a:rPr lang="en-US" dirty="0" err="1"/>
              <a:t>oogonderzoeken</a:t>
            </a:r>
            <a:r>
              <a:rPr lang="en-US" dirty="0"/>
              <a:t> </a:t>
            </a:r>
            <a:r>
              <a:rPr lang="en-US" dirty="0" err="1"/>
              <a:t>en</a:t>
            </a:r>
            <a:r>
              <a:rPr lang="en-US" dirty="0"/>
              <a:t> </a:t>
            </a:r>
            <a:r>
              <a:rPr lang="en-US" dirty="0" err="1"/>
              <a:t>metingen</a:t>
            </a:r>
            <a:r>
              <a:rPr lang="en-US" dirty="0"/>
              <a:t> </a:t>
            </a:r>
            <a:r>
              <a:rPr lang="en-US" dirty="0" err="1"/>
              <a:t>bij</a:t>
            </a:r>
            <a:r>
              <a:rPr lang="en-US" dirty="0"/>
              <a:t> de DFNA9 </a:t>
            </a:r>
            <a:r>
              <a:rPr lang="en-US" dirty="0" err="1"/>
              <a:t>populatie</a:t>
            </a:r>
            <a:r>
              <a:rPr lang="en-US" dirty="0"/>
              <a:t>. Wat </a:t>
            </a:r>
            <a:r>
              <a:rPr lang="en-US" dirty="0" err="1"/>
              <a:t>hebben</a:t>
            </a:r>
            <a:r>
              <a:rPr lang="en-US" dirty="0"/>
              <a:t> we </a:t>
            </a:r>
            <a:r>
              <a:rPr lang="en-US" dirty="0" err="1"/>
              <a:t>daarbij</a:t>
            </a:r>
            <a:r>
              <a:rPr lang="en-US" dirty="0"/>
              <a:t> </a:t>
            </a:r>
            <a:r>
              <a:rPr lang="en-US" dirty="0" err="1"/>
              <a:t>onderzocht</a:t>
            </a:r>
            <a:r>
              <a:rPr lang="en-US" dirty="0"/>
              <a:t>? </a:t>
            </a:r>
            <a:r>
              <a:rPr lang="en-US" dirty="0" err="1"/>
              <a:t>Wel</a:t>
            </a:r>
            <a:r>
              <a:rPr lang="en-US" dirty="0"/>
              <a:t>, we </a:t>
            </a:r>
            <a:r>
              <a:rPr lang="en-US" dirty="0" err="1"/>
              <a:t>hebben</a:t>
            </a:r>
            <a:r>
              <a:rPr lang="en-US" dirty="0"/>
              <a:t> naar het hele </a:t>
            </a:r>
            <a:r>
              <a:rPr lang="en-US" dirty="0" err="1"/>
              <a:t>oog</a:t>
            </a:r>
            <a:r>
              <a:rPr lang="en-US" dirty="0"/>
              <a:t> </a:t>
            </a:r>
            <a:r>
              <a:rPr lang="en-US" dirty="0" err="1"/>
              <a:t>gekeken</a:t>
            </a:r>
            <a:r>
              <a:rPr lang="en-US" dirty="0"/>
              <a:t>, </a:t>
            </a:r>
            <a:r>
              <a:rPr lang="en-US" dirty="0" err="1"/>
              <a:t>gaande</a:t>
            </a:r>
            <a:r>
              <a:rPr lang="en-US" dirty="0"/>
              <a:t> van het </a:t>
            </a:r>
            <a:r>
              <a:rPr lang="en-US" dirty="0" err="1"/>
              <a:t>hoornvlies</a:t>
            </a:r>
            <a:r>
              <a:rPr lang="en-US" dirty="0"/>
              <a:t> </a:t>
            </a:r>
            <a:r>
              <a:rPr lang="en-US" dirty="0" err="1"/>
              <a:t>vooraan</a:t>
            </a:r>
            <a:r>
              <a:rPr lang="en-US" dirty="0"/>
              <a:t> tot het </a:t>
            </a:r>
            <a:r>
              <a:rPr lang="en-US" dirty="0" err="1"/>
              <a:t>netvlies</a:t>
            </a:r>
            <a:r>
              <a:rPr lang="en-US" dirty="0"/>
              <a:t> </a:t>
            </a:r>
            <a:r>
              <a:rPr lang="en-US" dirty="0" err="1"/>
              <a:t>achterin</a:t>
            </a:r>
            <a:r>
              <a:rPr lang="en-US" dirty="0"/>
              <a:t>. </a:t>
            </a:r>
          </a:p>
          <a:p>
            <a:endParaRPr lang="en-BE" dirty="0"/>
          </a:p>
        </p:txBody>
      </p:sp>
      <p:sp>
        <p:nvSpPr>
          <p:cNvPr id="4" name="Slide Number Placeholder 3"/>
          <p:cNvSpPr>
            <a:spLocks noGrp="1"/>
          </p:cNvSpPr>
          <p:nvPr>
            <p:ph type="sldNum" sz="quarter" idx="5"/>
          </p:nvPr>
        </p:nvSpPr>
        <p:spPr/>
        <p:txBody>
          <a:bodyPr/>
          <a:lstStyle/>
          <a:p>
            <a:fld id="{7DE7B91C-A412-42E3-9B38-45CF1A5CA809}" type="slidenum">
              <a:rPr lang="en-BE" smtClean="0"/>
              <a:t>2</a:t>
            </a:fld>
            <a:endParaRPr lang="en-BE"/>
          </a:p>
        </p:txBody>
      </p:sp>
    </p:spTree>
    <p:extLst>
      <p:ext uri="{BB962C8B-B14F-4D97-AF65-F5344CB8AC3E}">
        <p14:creationId xmlns:p14="http://schemas.microsoft.com/office/powerpoint/2010/main" val="35556918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E7E9EA"/>
                </a:solidFill>
                <a:effectLst/>
                <a:latin typeface="TwitterChirp"/>
              </a:rPr>
              <a:t>een </a:t>
            </a:r>
            <a:r>
              <a:rPr lang="en-US" b="0" i="0" dirty="0" err="1">
                <a:solidFill>
                  <a:srgbClr val="E7E9EA"/>
                </a:solidFill>
                <a:effectLst/>
                <a:latin typeface="TwitterChirp"/>
              </a:rPr>
              <a:t>beknopte</a:t>
            </a:r>
            <a:r>
              <a:rPr lang="en-US" b="0" i="0" dirty="0">
                <a:solidFill>
                  <a:srgbClr val="E7E9EA"/>
                </a:solidFill>
                <a:effectLst/>
                <a:latin typeface="TwitterChirp"/>
              </a:rPr>
              <a:t> </a:t>
            </a:r>
            <a:r>
              <a:rPr lang="en-US" b="0" i="0" dirty="0" err="1">
                <a:solidFill>
                  <a:srgbClr val="E7E9EA"/>
                </a:solidFill>
                <a:effectLst/>
                <a:latin typeface="TwitterChirp"/>
              </a:rPr>
              <a:t>anatomieles</a:t>
            </a:r>
            <a:r>
              <a:rPr lang="en-US" b="0" i="0" dirty="0">
                <a:solidFill>
                  <a:srgbClr val="E7E9EA"/>
                </a:solidFill>
                <a:effectLst/>
                <a:latin typeface="TwitterChirp"/>
              </a:rPr>
              <a:t> </a:t>
            </a:r>
            <a:r>
              <a:rPr lang="en-US" b="0" i="0" dirty="0" err="1">
                <a:solidFill>
                  <a:srgbClr val="E7E9EA"/>
                </a:solidFill>
                <a:effectLst/>
                <a:latin typeface="TwitterChirp"/>
              </a:rPr>
              <a:t>voor</a:t>
            </a:r>
            <a:r>
              <a:rPr lang="en-US" b="0" i="0" dirty="0">
                <a:solidFill>
                  <a:srgbClr val="E7E9EA"/>
                </a:solidFill>
                <a:effectLst/>
                <a:latin typeface="TwitterChirp"/>
              </a:rPr>
              <a:t> </a:t>
            </a:r>
            <a:r>
              <a:rPr lang="en-US" b="0" i="0" dirty="0" err="1">
                <a:solidFill>
                  <a:srgbClr val="E7E9EA"/>
                </a:solidFill>
                <a:effectLst/>
                <a:latin typeface="TwitterChirp"/>
              </a:rPr>
              <a:t>iedereen</a:t>
            </a:r>
            <a:r>
              <a:rPr lang="en-US" b="0" i="0" dirty="0">
                <a:solidFill>
                  <a:srgbClr val="E7E9EA"/>
                </a:solidFill>
                <a:effectLst/>
                <a:latin typeface="TwitterChirp"/>
              </a:rPr>
              <a:t>: we </a:t>
            </a:r>
            <a:r>
              <a:rPr lang="en-US" b="0" i="0" dirty="0" err="1">
                <a:solidFill>
                  <a:srgbClr val="E7E9EA"/>
                </a:solidFill>
                <a:effectLst/>
                <a:latin typeface="TwitterChirp"/>
              </a:rPr>
              <a:t>zien</a:t>
            </a:r>
            <a:r>
              <a:rPr lang="en-US" b="0" i="0" dirty="0">
                <a:solidFill>
                  <a:srgbClr val="E7E9EA"/>
                </a:solidFill>
                <a:effectLst/>
                <a:latin typeface="TwitterChirp"/>
              </a:rPr>
              <a:t> we </a:t>
            </a:r>
            <a:r>
              <a:rPr lang="en-US" b="0" i="0" dirty="0" err="1">
                <a:solidFill>
                  <a:srgbClr val="E7E9EA"/>
                </a:solidFill>
                <a:effectLst/>
                <a:latin typeface="TwitterChirp"/>
              </a:rPr>
              <a:t>hier</a:t>
            </a:r>
            <a:r>
              <a:rPr lang="en-US" b="0" i="0" dirty="0">
                <a:solidFill>
                  <a:srgbClr val="E7E9EA"/>
                </a:solidFill>
                <a:effectLst/>
                <a:latin typeface="TwitterChirp"/>
              </a:rPr>
              <a:t> een </a:t>
            </a:r>
            <a:r>
              <a:rPr lang="en-US" b="0" i="0" dirty="0" err="1">
                <a:solidFill>
                  <a:srgbClr val="E7E9EA"/>
                </a:solidFill>
                <a:effectLst/>
                <a:latin typeface="TwitterChirp"/>
              </a:rPr>
              <a:t>doorsnede</a:t>
            </a:r>
            <a:r>
              <a:rPr lang="en-US" b="0" i="0" dirty="0">
                <a:solidFill>
                  <a:srgbClr val="E7E9EA"/>
                </a:solidFill>
                <a:effectLst/>
                <a:latin typeface="TwitterChirp"/>
              </a:rPr>
              <a:t> van een </a:t>
            </a:r>
            <a:r>
              <a:rPr lang="en-US" b="0" i="0" dirty="0" err="1">
                <a:solidFill>
                  <a:srgbClr val="E7E9EA"/>
                </a:solidFill>
                <a:effectLst/>
                <a:latin typeface="TwitterChirp"/>
              </a:rPr>
              <a:t>oog</a:t>
            </a:r>
            <a:r>
              <a:rPr lang="en-US" b="0" i="0" dirty="0">
                <a:solidFill>
                  <a:srgbClr val="E7E9EA"/>
                </a:solidFill>
                <a:effectLst/>
                <a:latin typeface="TwitterChirp"/>
              </a:rPr>
              <a:t>. Het </a:t>
            </a:r>
            <a:r>
              <a:rPr lang="en-US" b="0" i="0" dirty="0" err="1">
                <a:solidFill>
                  <a:srgbClr val="E7E9EA"/>
                </a:solidFill>
                <a:effectLst/>
                <a:latin typeface="TwitterChirp"/>
              </a:rPr>
              <a:t>oog</a:t>
            </a:r>
            <a:r>
              <a:rPr lang="en-US" b="0" i="0" dirty="0">
                <a:solidFill>
                  <a:srgbClr val="E7E9EA"/>
                </a:solidFill>
                <a:effectLst/>
                <a:latin typeface="TwitterChirp"/>
              </a:rPr>
              <a:t> </a:t>
            </a:r>
            <a:r>
              <a:rPr lang="en-US" b="0" i="0" dirty="0" err="1">
                <a:solidFill>
                  <a:srgbClr val="E7E9EA"/>
                </a:solidFill>
                <a:effectLst/>
                <a:latin typeface="TwitterChirp"/>
              </a:rPr>
              <a:t>werkt</a:t>
            </a:r>
            <a:r>
              <a:rPr lang="en-US" b="0" i="0" dirty="0">
                <a:solidFill>
                  <a:srgbClr val="E7E9EA"/>
                </a:solidFill>
                <a:effectLst/>
                <a:latin typeface="TwitterChirp"/>
              </a:rPr>
              <a:t> door het </a:t>
            </a:r>
            <a:r>
              <a:rPr lang="en-US" b="0" i="0" dirty="0" err="1">
                <a:solidFill>
                  <a:srgbClr val="E7E9EA"/>
                </a:solidFill>
                <a:effectLst/>
                <a:latin typeface="TwitterChirp"/>
              </a:rPr>
              <a:t>breken</a:t>
            </a:r>
            <a:r>
              <a:rPr lang="en-US" b="0" i="0" dirty="0">
                <a:solidFill>
                  <a:srgbClr val="E7E9EA"/>
                </a:solidFill>
                <a:effectLst/>
                <a:latin typeface="TwitterChirp"/>
              </a:rPr>
              <a:t> van het </a:t>
            </a:r>
            <a:r>
              <a:rPr lang="en-US" b="0" i="0" dirty="0" err="1">
                <a:solidFill>
                  <a:srgbClr val="E7E9EA"/>
                </a:solidFill>
                <a:effectLst/>
                <a:latin typeface="TwitterChirp"/>
              </a:rPr>
              <a:t>licht</a:t>
            </a:r>
            <a:r>
              <a:rPr lang="en-US" b="0" i="0" dirty="0">
                <a:solidFill>
                  <a:srgbClr val="E7E9EA"/>
                </a:solidFill>
                <a:effectLst/>
                <a:latin typeface="TwitterChirp"/>
              </a:rPr>
              <a:t> via het </a:t>
            </a:r>
            <a:r>
              <a:rPr lang="en-US" b="0" i="0" dirty="0" err="1">
                <a:solidFill>
                  <a:srgbClr val="E7E9EA"/>
                </a:solidFill>
                <a:effectLst/>
                <a:latin typeface="TwitterChirp"/>
              </a:rPr>
              <a:t>hoornvlies</a:t>
            </a:r>
            <a:r>
              <a:rPr lang="en-US" b="0" i="0" dirty="0">
                <a:solidFill>
                  <a:srgbClr val="E7E9EA"/>
                </a:solidFill>
                <a:effectLst/>
                <a:latin typeface="TwitterChirp"/>
              </a:rPr>
              <a:t> </a:t>
            </a:r>
            <a:r>
              <a:rPr lang="en-US" b="0" i="0" dirty="0" err="1">
                <a:solidFill>
                  <a:srgbClr val="E7E9EA"/>
                </a:solidFill>
                <a:effectLst/>
                <a:latin typeface="TwitterChirp"/>
              </a:rPr>
              <a:t>en</a:t>
            </a:r>
            <a:r>
              <a:rPr lang="en-US" b="0" i="0" dirty="0">
                <a:solidFill>
                  <a:srgbClr val="E7E9EA"/>
                </a:solidFill>
                <a:effectLst/>
                <a:latin typeface="TwitterChirp"/>
              </a:rPr>
              <a:t> de lens </a:t>
            </a:r>
            <a:r>
              <a:rPr lang="en-US" b="0" i="0" dirty="0" err="1">
                <a:solidFill>
                  <a:srgbClr val="E7E9EA"/>
                </a:solidFill>
                <a:effectLst/>
                <a:latin typeface="TwitterChirp"/>
              </a:rPr>
              <a:t>zodat</a:t>
            </a:r>
            <a:r>
              <a:rPr lang="en-US" b="0" i="0" dirty="0">
                <a:solidFill>
                  <a:srgbClr val="E7E9EA"/>
                </a:solidFill>
                <a:effectLst/>
                <a:latin typeface="TwitterChirp"/>
              </a:rPr>
              <a:t> het </a:t>
            </a:r>
            <a:r>
              <a:rPr lang="en-US" b="0" i="0" dirty="0" err="1">
                <a:solidFill>
                  <a:srgbClr val="E7E9EA"/>
                </a:solidFill>
                <a:effectLst/>
                <a:latin typeface="TwitterChirp"/>
              </a:rPr>
              <a:t>mooi</a:t>
            </a:r>
            <a:r>
              <a:rPr lang="en-US" b="0" i="0" dirty="0">
                <a:solidFill>
                  <a:srgbClr val="E7E9EA"/>
                </a:solidFill>
                <a:effectLst/>
                <a:latin typeface="TwitterChirp"/>
              </a:rPr>
              <a:t> </a:t>
            </a:r>
            <a:r>
              <a:rPr lang="en-US" b="0" i="0" dirty="0" err="1">
                <a:solidFill>
                  <a:srgbClr val="E7E9EA"/>
                </a:solidFill>
                <a:effectLst/>
                <a:latin typeface="TwitterChirp"/>
              </a:rPr>
              <a:t>scherp</a:t>
            </a:r>
            <a:r>
              <a:rPr lang="en-US" b="0" i="0" dirty="0">
                <a:solidFill>
                  <a:srgbClr val="E7E9EA"/>
                </a:solidFill>
                <a:effectLst/>
                <a:latin typeface="TwitterChirp"/>
              </a:rPr>
              <a:t> op het </a:t>
            </a:r>
            <a:r>
              <a:rPr lang="en-US" b="0" i="0" dirty="0" err="1">
                <a:solidFill>
                  <a:srgbClr val="E7E9EA"/>
                </a:solidFill>
                <a:effectLst/>
                <a:latin typeface="TwitterChirp"/>
              </a:rPr>
              <a:t>netvlies</a:t>
            </a:r>
            <a:r>
              <a:rPr lang="en-US" b="0" i="0" dirty="0">
                <a:solidFill>
                  <a:srgbClr val="E7E9EA"/>
                </a:solidFill>
                <a:effectLst/>
                <a:latin typeface="TwitterChirp"/>
              </a:rPr>
              <a:t> </a:t>
            </a:r>
            <a:r>
              <a:rPr lang="en-US" b="0" i="0" dirty="0" err="1">
                <a:solidFill>
                  <a:srgbClr val="E7E9EA"/>
                </a:solidFill>
                <a:effectLst/>
                <a:latin typeface="TwitterChirp"/>
              </a:rPr>
              <a:t>kan</a:t>
            </a:r>
            <a:r>
              <a:rPr lang="en-US" b="0" i="0" dirty="0">
                <a:solidFill>
                  <a:srgbClr val="E7E9EA"/>
                </a:solidFill>
                <a:effectLst/>
                <a:latin typeface="TwitterChirp"/>
              </a:rPr>
              <a:t> </a:t>
            </a:r>
            <a:r>
              <a:rPr lang="en-US" b="0" i="0" dirty="0" err="1">
                <a:solidFill>
                  <a:srgbClr val="E7E9EA"/>
                </a:solidFill>
                <a:effectLst/>
                <a:latin typeface="TwitterChirp"/>
              </a:rPr>
              <a:t>invallen</a:t>
            </a:r>
            <a:endParaRPr lang="en-US" b="0" i="0" dirty="0">
              <a:solidFill>
                <a:srgbClr val="E7E9EA"/>
              </a:solidFill>
              <a:effectLst/>
              <a:latin typeface="TwitterChirp"/>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E7E9EA"/>
                </a:solidFill>
                <a:effectLst/>
                <a:latin typeface="TwitterChirp"/>
              </a:rPr>
              <a:t>Nu een </a:t>
            </a:r>
            <a:r>
              <a:rPr lang="en-US" b="0" i="0" dirty="0" err="1">
                <a:solidFill>
                  <a:srgbClr val="E7E9EA"/>
                </a:solidFill>
                <a:effectLst/>
                <a:latin typeface="TwitterChirp"/>
              </a:rPr>
              <a:t>deel</a:t>
            </a:r>
            <a:r>
              <a:rPr lang="en-US" b="0" i="0" dirty="0">
                <a:solidFill>
                  <a:srgbClr val="E7E9EA"/>
                </a:solidFill>
                <a:effectLst/>
                <a:latin typeface="TwitterChirp"/>
              </a:rPr>
              <a:t> van de </a:t>
            </a:r>
            <a:r>
              <a:rPr lang="en-US" b="0" i="0" dirty="0" err="1">
                <a:solidFill>
                  <a:srgbClr val="E7E9EA"/>
                </a:solidFill>
                <a:effectLst/>
                <a:latin typeface="TwitterChirp"/>
              </a:rPr>
              <a:t>mensen</a:t>
            </a:r>
            <a:r>
              <a:rPr lang="en-US" b="0" i="0" dirty="0">
                <a:solidFill>
                  <a:srgbClr val="E7E9EA"/>
                </a:solidFill>
                <a:effectLst/>
                <a:latin typeface="TwitterChirp"/>
              </a:rPr>
              <a:t> is </a:t>
            </a:r>
            <a:r>
              <a:rPr lang="en-US" b="0" i="0" dirty="0" err="1">
                <a:solidFill>
                  <a:srgbClr val="E7E9EA"/>
                </a:solidFill>
                <a:effectLst/>
                <a:latin typeface="TwitterChirp"/>
              </a:rPr>
              <a:t>bijziend</a:t>
            </a:r>
            <a:r>
              <a:rPr lang="en-US" b="0" i="0" dirty="0">
                <a:solidFill>
                  <a:srgbClr val="E7E9EA"/>
                </a:solidFill>
                <a:effectLst/>
                <a:latin typeface="TwitterChirp"/>
              </a:rPr>
              <a:t> of </a:t>
            </a:r>
            <a:r>
              <a:rPr lang="en-US" b="0" i="0" dirty="0" err="1">
                <a:solidFill>
                  <a:srgbClr val="E7E9EA"/>
                </a:solidFill>
                <a:effectLst/>
                <a:latin typeface="TwitterChirp"/>
              </a:rPr>
              <a:t>verziend</a:t>
            </a:r>
            <a:r>
              <a:rPr lang="en-US" b="0" i="0" dirty="0">
                <a:solidFill>
                  <a:srgbClr val="E7E9EA"/>
                </a:solidFill>
                <a:effectLst/>
                <a:latin typeface="TwitterChirp"/>
              </a:rPr>
              <a:t>, het </a:t>
            </a:r>
            <a:r>
              <a:rPr lang="en-US" b="0" i="0" dirty="0" err="1">
                <a:solidFill>
                  <a:srgbClr val="E7E9EA"/>
                </a:solidFill>
                <a:effectLst/>
                <a:latin typeface="TwitterChirp"/>
              </a:rPr>
              <a:t>beeld</a:t>
            </a:r>
            <a:r>
              <a:rPr lang="en-US" b="0" i="0" dirty="0">
                <a:solidFill>
                  <a:srgbClr val="E7E9EA"/>
                </a:solidFill>
                <a:effectLst/>
                <a:latin typeface="TwitterChirp"/>
              </a:rPr>
              <a:t> </a:t>
            </a:r>
            <a:r>
              <a:rPr lang="en-US" b="0" i="0" dirty="0" err="1">
                <a:solidFill>
                  <a:srgbClr val="E7E9EA"/>
                </a:solidFill>
                <a:effectLst/>
                <a:latin typeface="TwitterChirp"/>
              </a:rPr>
              <a:t>valt</a:t>
            </a:r>
            <a:r>
              <a:rPr lang="en-US" b="0" i="0" dirty="0">
                <a:solidFill>
                  <a:srgbClr val="E7E9EA"/>
                </a:solidFill>
                <a:effectLst/>
                <a:latin typeface="TwitterChirp"/>
              </a:rPr>
              <a:t> </a:t>
            </a:r>
            <a:r>
              <a:rPr lang="en-US" b="0" i="0" dirty="0" err="1">
                <a:solidFill>
                  <a:srgbClr val="E7E9EA"/>
                </a:solidFill>
                <a:effectLst/>
                <a:latin typeface="TwitterChirp"/>
              </a:rPr>
              <a:t>voor</a:t>
            </a:r>
            <a:r>
              <a:rPr lang="en-US" b="0" i="0" dirty="0">
                <a:solidFill>
                  <a:srgbClr val="E7E9EA"/>
                </a:solidFill>
                <a:effectLst/>
                <a:latin typeface="TwitterChirp"/>
              </a:rPr>
              <a:t> of achter het </a:t>
            </a:r>
            <a:r>
              <a:rPr lang="en-US" b="0" i="0" dirty="0" err="1">
                <a:solidFill>
                  <a:srgbClr val="E7E9EA"/>
                </a:solidFill>
                <a:effectLst/>
                <a:latin typeface="TwitterChirp"/>
              </a:rPr>
              <a:t>netvlies</a:t>
            </a:r>
            <a:r>
              <a:rPr lang="en-US" b="0" i="0" dirty="0">
                <a:solidFill>
                  <a:srgbClr val="E7E9EA"/>
                </a:solidFill>
                <a:effectLst/>
                <a:latin typeface="TwitterChirp"/>
              </a:rPr>
              <a:t>, </a:t>
            </a:r>
            <a:r>
              <a:rPr lang="en-US" b="0" i="0" dirty="0" err="1">
                <a:solidFill>
                  <a:srgbClr val="E7E9EA"/>
                </a:solidFill>
                <a:effectLst/>
                <a:latin typeface="TwitterChirp"/>
              </a:rPr>
              <a:t>en</a:t>
            </a:r>
            <a:r>
              <a:rPr lang="en-US" b="0" i="0" dirty="0">
                <a:solidFill>
                  <a:srgbClr val="E7E9EA"/>
                </a:solidFill>
                <a:effectLst/>
                <a:latin typeface="TwitterChirp"/>
              </a:rPr>
              <a:t> </a:t>
            </a:r>
            <a:r>
              <a:rPr lang="en-US" b="0" i="0" dirty="0" err="1">
                <a:solidFill>
                  <a:srgbClr val="E7E9EA"/>
                </a:solidFill>
                <a:effectLst/>
                <a:latin typeface="TwitterChirp"/>
              </a:rPr>
              <a:t>dit</a:t>
            </a:r>
            <a:r>
              <a:rPr lang="en-US" b="0" i="0" dirty="0">
                <a:solidFill>
                  <a:srgbClr val="E7E9EA"/>
                </a:solidFill>
                <a:effectLst/>
                <a:latin typeface="TwitterChirp"/>
              </a:rPr>
              <a:t> </a:t>
            </a:r>
            <a:r>
              <a:rPr lang="en-US" b="0" i="0" dirty="0" err="1">
                <a:solidFill>
                  <a:srgbClr val="E7E9EA"/>
                </a:solidFill>
                <a:effectLst/>
                <a:latin typeface="TwitterChirp"/>
              </a:rPr>
              <a:t>maakt</a:t>
            </a:r>
            <a:r>
              <a:rPr lang="en-US" b="0" i="0" dirty="0">
                <a:solidFill>
                  <a:srgbClr val="E7E9EA"/>
                </a:solidFill>
                <a:effectLst/>
                <a:latin typeface="TwitterChirp"/>
              </a:rPr>
              <a:t> het </a:t>
            </a:r>
            <a:r>
              <a:rPr lang="en-US" b="0" i="0" dirty="0" err="1">
                <a:solidFill>
                  <a:srgbClr val="E7E9EA"/>
                </a:solidFill>
                <a:effectLst/>
                <a:latin typeface="TwitterChirp"/>
              </a:rPr>
              <a:t>onscherp</a:t>
            </a:r>
            <a:r>
              <a:rPr lang="en-US" b="0" i="0" dirty="0">
                <a:solidFill>
                  <a:srgbClr val="E7E9EA"/>
                </a:solidFill>
                <a:effectLst/>
                <a:latin typeface="TwitterChirp"/>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err="1">
                <a:solidFill>
                  <a:srgbClr val="E7E9EA"/>
                </a:solidFill>
                <a:effectLst/>
                <a:latin typeface="TwitterChirp"/>
              </a:rPr>
              <a:t>Duizend</a:t>
            </a:r>
            <a:r>
              <a:rPr lang="en-US" b="0" i="0" dirty="0">
                <a:solidFill>
                  <a:srgbClr val="E7E9EA"/>
                </a:solidFill>
                <a:effectLst/>
                <a:latin typeface="TwitterChirp"/>
              </a:rPr>
              <a:t> </a:t>
            </a:r>
            <a:r>
              <a:rPr lang="en-US" b="0" i="0" dirty="0" err="1">
                <a:solidFill>
                  <a:srgbClr val="E7E9EA"/>
                </a:solidFill>
                <a:effectLst/>
                <a:latin typeface="TwitterChirp"/>
              </a:rPr>
              <a:t>jaar</a:t>
            </a:r>
            <a:r>
              <a:rPr lang="en-US" b="0" i="0" dirty="0">
                <a:solidFill>
                  <a:srgbClr val="E7E9EA"/>
                </a:solidFill>
                <a:effectLst/>
                <a:latin typeface="TwitterChirp"/>
              </a:rPr>
              <a:t> </a:t>
            </a:r>
            <a:r>
              <a:rPr lang="en-US" b="0" i="0" dirty="0" err="1">
                <a:solidFill>
                  <a:srgbClr val="E7E9EA"/>
                </a:solidFill>
                <a:effectLst/>
                <a:latin typeface="TwitterChirp"/>
              </a:rPr>
              <a:t>geleden</a:t>
            </a:r>
            <a:r>
              <a:rPr lang="en-US" b="0" i="0" dirty="0">
                <a:solidFill>
                  <a:srgbClr val="E7E9EA"/>
                </a:solidFill>
                <a:effectLst/>
                <a:latin typeface="TwitterChirp"/>
              </a:rPr>
              <a:t> </a:t>
            </a:r>
            <a:r>
              <a:rPr lang="en-US" b="0" i="0" dirty="0" err="1">
                <a:solidFill>
                  <a:srgbClr val="E7E9EA"/>
                </a:solidFill>
                <a:effectLst/>
                <a:latin typeface="TwitterChirp"/>
              </a:rPr>
              <a:t>waren</a:t>
            </a:r>
            <a:r>
              <a:rPr lang="en-US" b="0" i="0" dirty="0">
                <a:solidFill>
                  <a:srgbClr val="E7E9EA"/>
                </a:solidFill>
                <a:effectLst/>
                <a:latin typeface="TwitterChirp"/>
              </a:rPr>
              <a:t> </a:t>
            </a:r>
            <a:r>
              <a:rPr lang="en-US" b="0" i="0" dirty="0" err="1">
                <a:solidFill>
                  <a:srgbClr val="E7E9EA"/>
                </a:solidFill>
                <a:effectLst/>
                <a:latin typeface="TwitterChirp"/>
              </a:rPr>
              <a:t>dit</a:t>
            </a:r>
            <a:r>
              <a:rPr lang="en-US" b="0" i="0" dirty="0">
                <a:solidFill>
                  <a:srgbClr val="E7E9EA"/>
                </a:solidFill>
                <a:effectLst/>
                <a:latin typeface="TwitterChirp"/>
              </a:rPr>
              <a:t> de </a:t>
            </a:r>
            <a:r>
              <a:rPr lang="en-US" b="0" i="0" dirty="0" err="1">
                <a:solidFill>
                  <a:srgbClr val="E7E9EA"/>
                </a:solidFill>
                <a:effectLst/>
                <a:latin typeface="TwitterChirp"/>
              </a:rPr>
              <a:t>mensen</a:t>
            </a:r>
            <a:r>
              <a:rPr lang="en-US" b="0" i="0" dirty="0">
                <a:solidFill>
                  <a:srgbClr val="E7E9EA"/>
                </a:solidFill>
                <a:effectLst/>
                <a:latin typeface="TwitterChirp"/>
              </a:rPr>
              <a:t> die </a:t>
            </a:r>
            <a:r>
              <a:rPr lang="en-US" b="0" i="0" dirty="0" err="1">
                <a:solidFill>
                  <a:srgbClr val="E7E9EA"/>
                </a:solidFill>
                <a:effectLst/>
                <a:latin typeface="TwitterChirp"/>
              </a:rPr>
              <a:t>waarschijnlijk</a:t>
            </a:r>
            <a:r>
              <a:rPr lang="en-US" b="0" i="0" dirty="0">
                <a:solidFill>
                  <a:srgbClr val="E7E9EA"/>
                </a:solidFill>
                <a:effectLst/>
                <a:latin typeface="TwitterChirp"/>
              </a:rPr>
              <a:t> </a:t>
            </a:r>
            <a:r>
              <a:rPr lang="en-US" b="0" i="0" dirty="0" err="1">
                <a:solidFill>
                  <a:srgbClr val="E7E9EA"/>
                </a:solidFill>
                <a:effectLst/>
                <a:latin typeface="TwitterChirp"/>
              </a:rPr>
              <a:t>ergens</a:t>
            </a:r>
            <a:r>
              <a:rPr lang="en-US" b="0" i="0" dirty="0">
                <a:solidFill>
                  <a:srgbClr val="E7E9EA"/>
                </a:solidFill>
                <a:effectLst/>
                <a:latin typeface="TwitterChirp"/>
              </a:rPr>
              <a:t> in de loop van </a:t>
            </a:r>
            <a:r>
              <a:rPr lang="en-US" b="0" i="0" dirty="0" err="1">
                <a:solidFill>
                  <a:srgbClr val="E7E9EA"/>
                </a:solidFill>
                <a:effectLst/>
                <a:latin typeface="TwitterChirp"/>
              </a:rPr>
              <a:t>hun</a:t>
            </a:r>
            <a:r>
              <a:rPr lang="en-US" b="0" i="0" dirty="0">
                <a:solidFill>
                  <a:srgbClr val="E7E9EA"/>
                </a:solidFill>
                <a:effectLst/>
                <a:latin typeface="TwitterChirp"/>
              </a:rPr>
              <a:t> </a:t>
            </a:r>
            <a:r>
              <a:rPr lang="en-US" b="0" i="0" dirty="0" err="1">
                <a:solidFill>
                  <a:srgbClr val="E7E9EA"/>
                </a:solidFill>
                <a:effectLst/>
                <a:latin typeface="TwitterChirp"/>
              </a:rPr>
              <a:t>leven</a:t>
            </a:r>
            <a:r>
              <a:rPr lang="en-US" b="0" i="0" dirty="0">
                <a:solidFill>
                  <a:srgbClr val="E7E9EA"/>
                </a:solidFill>
                <a:effectLst/>
                <a:latin typeface="TwitterChirp"/>
              </a:rPr>
              <a:t> door een wild </a:t>
            </a:r>
            <a:r>
              <a:rPr lang="en-US" b="0" i="0" dirty="0" err="1">
                <a:solidFill>
                  <a:srgbClr val="E7E9EA"/>
                </a:solidFill>
                <a:effectLst/>
                <a:latin typeface="TwitterChirp"/>
              </a:rPr>
              <a:t>dier</a:t>
            </a:r>
            <a:r>
              <a:rPr lang="en-US" b="0" i="0" dirty="0">
                <a:solidFill>
                  <a:srgbClr val="E7E9EA"/>
                </a:solidFill>
                <a:effectLst/>
                <a:latin typeface="TwitterChirp"/>
              </a:rPr>
              <a:t> </a:t>
            </a:r>
            <a:r>
              <a:rPr lang="en-US" b="0" i="0" dirty="0" err="1">
                <a:solidFill>
                  <a:srgbClr val="E7E9EA"/>
                </a:solidFill>
                <a:effectLst/>
                <a:latin typeface="TwitterChirp"/>
              </a:rPr>
              <a:t>zouden</a:t>
            </a:r>
            <a:r>
              <a:rPr lang="en-US" b="0" i="0" dirty="0">
                <a:solidFill>
                  <a:srgbClr val="E7E9EA"/>
                </a:solidFill>
                <a:effectLst/>
                <a:latin typeface="TwitterChirp"/>
              </a:rPr>
              <a:t> zijn </a:t>
            </a:r>
            <a:r>
              <a:rPr lang="en-US" b="0" i="0" dirty="0" err="1">
                <a:solidFill>
                  <a:srgbClr val="E7E9EA"/>
                </a:solidFill>
                <a:effectLst/>
                <a:latin typeface="TwitterChirp"/>
              </a:rPr>
              <a:t>opgegeten</a:t>
            </a:r>
            <a:r>
              <a:rPr lang="en-US" b="0" i="0" dirty="0">
                <a:solidFill>
                  <a:srgbClr val="E7E9EA"/>
                </a:solidFill>
                <a:effectLst/>
                <a:latin typeface="TwitterChirp"/>
              </a:rPr>
              <a:t>. </a:t>
            </a:r>
            <a:r>
              <a:rPr lang="en-US" b="0" i="0" dirty="0" err="1">
                <a:solidFill>
                  <a:srgbClr val="E7E9EA"/>
                </a:solidFill>
                <a:effectLst/>
                <a:latin typeface="TwitterChirp"/>
              </a:rPr>
              <a:t>Gelukkig</a:t>
            </a:r>
            <a:r>
              <a:rPr lang="en-US" b="0" i="0" dirty="0">
                <a:solidFill>
                  <a:srgbClr val="E7E9EA"/>
                </a:solidFill>
                <a:effectLst/>
                <a:latin typeface="TwitterChirp"/>
              </a:rPr>
              <a:t> </a:t>
            </a:r>
            <a:r>
              <a:rPr lang="en-US" b="0" i="0" dirty="0" err="1">
                <a:solidFill>
                  <a:srgbClr val="E7E9EA"/>
                </a:solidFill>
                <a:effectLst/>
                <a:latin typeface="TwitterChirp"/>
              </a:rPr>
              <a:t>bestaan</a:t>
            </a:r>
            <a:r>
              <a:rPr lang="en-US" b="0" i="0" dirty="0">
                <a:solidFill>
                  <a:srgbClr val="E7E9EA"/>
                </a:solidFill>
                <a:effectLst/>
                <a:latin typeface="TwitterChirp"/>
              </a:rPr>
              <a:t> er </a:t>
            </a:r>
            <a:r>
              <a:rPr lang="en-US" b="0" i="0" dirty="0" err="1">
                <a:solidFill>
                  <a:srgbClr val="E7E9EA"/>
                </a:solidFill>
                <a:effectLst/>
                <a:latin typeface="TwitterChirp"/>
              </a:rPr>
              <a:t>tegenwoordig</a:t>
            </a:r>
            <a:r>
              <a:rPr lang="en-US" b="0" i="0" dirty="0">
                <a:solidFill>
                  <a:srgbClr val="E7E9EA"/>
                </a:solidFill>
                <a:effectLst/>
                <a:latin typeface="TwitterChirp"/>
              </a:rPr>
              <a:t> </a:t>
            </a:r>
            <a:r>
              <a:rPr lang="en-US" b="0" i="0" dirty="0" err="1">
                <a:solidFill>
                  <a:srgbClr val="E7E9EA"/>
                </a:solidFill>
                <a:effectLst/>
                <a:latin typeface="TwitterChirp"/>
              </a:rPr>
              <a:t>brilglazen</a:t>
            </a:r>
            <a:r>
              <a:rPr lang="en-US" b="0" i="0" dirty="0">
                <a:solidFill>
                  <a:srgbClr val="E7E9EA"/>
                </a:solidFill>
                <a:effectLst/>
                <a:latin typeface="TwitterChirp"/>
              </a:rPr>
              <a:t> </a:t>
            </a:r>
            <a:r>
              <a:rPr lang="en-US" b="0" i="0" dirty="0" err="1">
                <a:solidFill>
                  <a:srgbClr val="E7E9EA"/>
                </a:solidFill>
                <a:effectLst/>
                <a:latin typeface="TwitterChirp"/>
              </a:rPr>
              <a:t>zodat</a:t>
            </a:r>
            <a:r>
              <a:rPr lang="en-US" b="0" i="0" dirty="0">
                <a:solidFill>
                  <a:srgbClr val="E7E9EA"/>
                </a:solidFill>
                <a:effectLst/>
                <a:latin typeface="TwitterChirp"/>
              </a:rPr>
              <a:t> ook </a:t>
            </a:r>
            <a:r>
              <a:rPr lang="en-US" b="0" i="0" dirty="0" err="1">
                <a:solidFill>
                  <a:srgbClr val="E7E9EA"/>
                </a:solidFill>
                <a:effectLst/>
                <a:latin typeface="TwitterChirp"/>
              </a:rPr>
              <a:t>deze</a:t>
            </a:r>
            <a:r>
              <a:rPr lang="en-US" b="0" i="0" dirty="0">
                <a:solidFill>
                  <a:srgbClr val="E7E9EA"/>
                </a:solidFill>
                <a:effectLst/>
                <a:latin typeface="TwitterChirp"/>
              </a:rPr>
              <a:t> </a:t>
            </a:r>
            <a:r>
              <a:rPr lang="en-US" b="0" i="0" dirty="0" err="1">
                <a:solidFill>
                  <a:srgbClr val="E7E9EA"/>
                </a:solidFill>
                <a:effectLst/>
                <a:latin typeface="TwitterChirp"/>
              </a:rPr>
              <a:t>mensen</a:t>
            </a:r>
            <a:r>
              <a:rPr lang="en-US" b="0" i="0" dirty="0">
                <a:solidFill>
                  <a:srgbClr val="E7E9EA"/>
                </a:solidFill>
                <a:effectLst/>
                <a:latin typeface="TwitterChirp"/>
              </a:rPr>
              <a:t> </a:t>
            </a:r>
            <a:r>
              <a:rPr lang="en-US" b="0" i="0" dirty="0" err="1">
                <a:solidFill>
                  <a:srgbClr val="E7E9EA"/>
                </a:solidFill>
                <a:effectLst/>
                <a:latin typeface="TwitterChirp"/>
              </a:rPr>
              <a:t>scherp</a:t>
            </a:r>
            <a:r>
              <a:rPr lang="en-US" b="0" i="0" dirty="0">
                <a:solidFill>
                  <a:srgbClr val="E7E9EA"/>
                </a:solidFill>
                <a:effectLst/>
                <a:latin typeface="TwitterChirp"/>
              </a:rPr>
              <a:t> </a:t>
            </a:r>
            <a:r>
              <a:rPr lang="en-US" b="0" i="0" dirty="0" err="1">
                <a:solidFill>
                  <a:srgbClr val="E7E9EA"/>
                </a:solidFill>
                <a:effectLst/>
                <a:latin typeface="TwitterChirp"/>
              </a:rPr>
              <a:t>kunnen</a:t>
            </a:r>
            <a:r>
              <a:rPr lang="en-US" b="0" i="0" dirty="0">
                <a:solidFill>
                  <a:srgbClr val="E7E9EA"/>
                </a:solidFill>
                <a:effectLst/>
                <a:latin typeface="TwitterChirp"/>
              </a:rPr>
              <a:t> </a:t>
            </a:r>
            <a:r>
              <a:rPr lang="en-US" b="0" i="0" dirty="0" err="1">
                <a:solidFill>
                  <a:srgbClr val="E7E9EA"/>
                </a:solidFill>
                <a:effectLst/>
                <a:latin typeface="TwitterChirp"/>
              </a:rPr>
              <a:t>zien</a:t>
            </a:r>
            <a:r>
              <a:rPr lang="en-US" b="0" i="0" dirty="0">
                <a:solidFill>
                  <a:srgbClr val="E7E9EA"/>
                </a:solidFill>
                <a:effectLst/>
                <a:latin typeface="TwitterChirp"/>
              </a:rPr>
              <a:t>.</a:t>
            </a:r>
          </a:p>
          <a:p>
            <a:pPr algn="l"/>
            <a:r>
              <a:rPr lang="en-US" b="0" i="0" dirty="0">
                <a:solidFill>
                  <a:srgbClr val="E7E9EA"/>
                </a:solidFill>
                <a:effectLst/>
                <a:latin typeface="TwitterChirp"/>
              </a:rPr>
              <a:t>Nu terug naar DFNA9, </a:t>
            </a:r>
            <a:r>
              <a:rPr lang="en-US" b="0" i="0" dirty="0" err="1">
                <a:solidFill>
                  <a:srgbClr val="E7E9EA"/>
                </a:solidFill>
                <a:effectLst/>
                <a:latin typeface="TwitterChirp"/>
              </a:rPr>
              <a:t>waar</a:t>
            </a:r>
            <a:r>
              <a:rPr lang="en-US" b="0" i="0" dirty="0">
                <a:solidFill>
                  <a:srgbClr val="E7E9EA"/>
                </a:solidFill>
                <a:effectLst/>
                <a:latin typeface="TwitterChirp"/>
              </a:rPr>
              <a:t> </a:t>
            </a:r>
            <a:r>
              <a:rPr lang="en-US" b="0" i="0" dirty="0" err="1">
                <a:solidFill>
                  <a:srgbClr val="E7E9EA"/>
                </a:solidFill>
                <a:effectLst/>
                <a:latin typeface="TwitterChirp"/>
              </a:rPr>
              <a:t>hebben</a:t>
            </a:r>
            <a:r>
              <a:rPr lang="en-US" b="0" i="0" dirty="0">
                <a:solidFill>
                  <a:srgbClr val="E7E9EA"/>
                </a:solidFill>
                <a:effectLst/>
                <a:latin typeface="TwitterChirp"/>
              </a:rPr>
              <a:t> we in </a:t>
            </a:r>
            <a:r>
              <a:rPr lang="en-US" b="0" i="0" dirty="0" err="1">
                <a:solidFill>
                  <a:srgbClr val="E7E9EA"/>
                </a:solidFill>
                <a:effectLst/>
                <a:latin typeface="TwitterChirp"/>
              </a:rPr>
              <a:t>ons</a:t>
            </a:r>
            <a:r>
              <a:rPr lang="en-US" b="0" i="0" dirty="0">
                <a:solidFill>
                  <a:srgbClr val="E7E9EA"/>
                </a:solidFill>
                <a:effectLst/>
                <a:latin typeface="TwitterChirp"/>
              </a:rPr>
              <a:t> </a:t>
            </a:r>
            <a:r>
              <a:rPr lang="en-US" b="0" i="0" dirty="0" err="1">
                <a:solidFill>
                  <a:srgbClr val="E7E9EA"/>
                </a:solidFill>
                <a:effectLst/>
                <a:latin typeface="TwitterChirp"/>
              </a:rPr>
              <a:t>onderzoek</a:t>
            </a:r>
            <a:r>
              <a:rPr lang="en-US" b="0" i="0" dirty="0">
                <a:solidFill>
                  <a:srgbClr val="E7E9EA"/>
                </a:solidFill>
                <a:effectLst/>
                <a:latin typeface="TwitterChirp"/>
              </a:rPr>
              <a:t> </a:t>
            </a:r>
            <a:r>
              <a:rPr lang="en-US" b="0" i="0" dirty="0" err="1">
                <a:solidFill>
                  <a:srgbClr val="E7E9EA"/>
                </a:solidFill>
                <a:effectLst/>
                <a:latin typeface="TwitterChirp"/>
              </a:rPr>
              <a:t>afwijkingen</a:t>
            </a:r>
            <a:r>
              <a:rPr lang="en-US" b="0" i="0" dirty="0">
                <a:solidFill>
                  <a:srgbClr val="E7E9EA"/>
                </a:solidFill>
                <a:effectLst/>
                <a:latin typeface="TwitterChirp"/>
              </a:rPr>
              <a:t> </a:t>
            </a:r>
            <a:r>
              <a:rPr lang="en-US" b="0" i="0" dirty="0" err="1">
                <a:solidFill>
                  <a:srgbClr val="E7E9EA"/>
                </a:solidFill>
                <a:effectLst/>
                <a:latin typeface="TwitterChirp"/>
              </a:rPr>
              <a:t>gevonden</a:t>
            </a:r>
            <a:r>
              <a:rPr lang="en-US" b="0" i="0" dirty="0">
                <a:solidFill>
                  <a:srgbClr val="E7E9EA"/>
                </a:solidFill>
                <a:effectLst/>
                <a:latin typeface="TwitterChirp"/>
              </a:rPr>
              <a:t>? </a:t>
            </a:r>
            <a:r>
              <a:rPr lang="en-US" b="0" i="0" dirty="0" err="1">
                <a:solidFill>
                  <a:srgbClr val="E7E9EA"/>
                </a:solidFill>
                <a:effectLst/>
                <a:latin typeface="TwitterChirp"/>
              </a:rPr>
              <a:t>Dat</a:t>
            </a:r>
            <a:r>
              <a:rPr lang="en-US" b="0" i="0" dirty="0">
                <a:solidFill>
                  <a:srgbClr val="E7E9EA"/>
                </a:solidFill>
                <a:effectLst/>
                <a:latin typeface="TwitterChirp"/>
              </a:rPr>
              <a:t> is </a:t>
            </a:r>
            <a:r>
              <a:rPr lang="en-US" b="0" i="0" dirty="0" err="1">
                <a:solidFill>
                  <a:srgbClr val="E7E9EA"/>
                </a:solidFill>
                <a:effectLst/>
                <a:latin typeface="TwitterChirp"/>
              </a:rPr>
              <a:t>vooraan</a:t>
            </a:r>
            <a:r>
              <a:rPr lang="en-US" b="0" i="0" dirty="0">
                <a:solidFill>
                  <a:srgbClr val="E7E9EA"/>
                </a:solidFill>
                <a:effectLst/>
                <a:latin typeface="TwitterChirp"/>
              </a:rPr>
              <a:t> in het </a:t>
            </a:r>
            <a:r>
              <a:rPr lang="en-US" b="0" i="0" dirty="0" err="1">
                <a:solidFill>
                  <a:srgbClr val="E7E9EA"/>
                </a:solidFill>
                <a:effectLst/>
                <a:latin typeface="TwitterChirp"/>
              </a:rPr>
              <a:t>oog</a:t>
            </a:r>
            <a:r>
              <a:rPr lang="en-US" b="0" i="0" dirty="0">
                <a:solidFill>
                  <a:srgbClr val="E7E9EA"/>
                </a:solidFill>
                <a:effectLst/>
                <a:latin typeface="TwitterChirp"/>
              </a:rPr>
              <a:t>, </a:t>
            </a:r>
            <a:r>
              <a:rPr lang="en-US" b="0" i="0" dirty="0" err="1">
                <a:solidFill>
                  <a:srgbClr val="E7E9EA"/>
                </a:solidFill>
                <a:effectLst/>
                <a:latin typeface="TwitterChirp"/>
              </a:rPr>
              <a:t>ter</a:t>
            </a:r>
            <a:r>
              <a:rPr lang="en-US" b="0" i="0" dirty="0">
                <a:solidFill>
                  <a:srgbClr val="E7E9EA"/>
                </a:solidFill>
                <a:effectLst/>
                <a:latin typeface="TwitterChirp"/>
              </a:rPr>
              <a:t> </a:t>
            </a:r>
            <a:r>
              <a:rPr lang="en-US" b="0" i="0" dirty="0" err="1">
                <a:solidFill>
                  <a:srgbClr val="E7E9EA"/>
                </a:solidFill>
                <a:effectLst/>
                <a:latin typeface="TwitterChirp"/>
              </a:rPr>
              <a:t>hoogte</a:t>
            </a:r>
            <a:r>
              <a:rPr lang="en-US" b="0" i="0" dirty="0">
                <a:solidFill>
                  <a:srgbClr val="E7E9EA"/>
                </a:solidFill>
                <a:effectLst/>
                <a:latin typeface="TwitterChirp"/>
              </a:rPr>
              <a:t> van het </a:t>
            </a:r>
            <a:r>
              <a:rPr lang="en-US" b="0" i="0" dirty="0" err="1">
                <a:solidFill>
                  <a:srgbClr val="E7E9EA"/>
                </a:solidFill>
                <a:effectLst/>
                <a:latin typeface="TwitterChirp"/>
              </a:rPr>
              <a:t>hoornvlies</a:t>
            </a:r>
            <a:r>
              <a:rPr lang="en-US" b="0" i="0" dirty="0">
                <a:solidFill>
                  <a:srgbClr val="E7E9EA"/>
                </a:solidFill>
                <a:effectLst/>
                <a:latin typeface="TwitterChirp"/>
              </a:rPr>
              <a:t>, ook </a:t>
            </a:r>
            <a:r>
              <a:rPr lang="en-US" b="0" i="0" dirty="0" err="1">
                <a:solidFill>
                  <a:srgbClr val="E7E9EA"/>
                </a:solidFill>
                <a:effectLst/>
                <a:latin typeface="TwitterChirp"/>
              </a:rPr>
              <a:t>wel</a:t>
            </a:r>
            <a:r>
              <a:rPr lang="en-US" b="0" i="0" dirty="0">
                <a:solidFill>
                  <a:srgbClr val="E7E9EA"/>
                </a:solidFill>
                <a:effectLst/>
                <a:latin typeface="TwitterChirp"/>
              </a:rPr>
              <a:t> de cornea </a:t>
            </a:r>
            <a:r>
              <a:rPr lang="en-US" b="0" i="0" dirty="0" err="1">
                <a:solidFill>
                  <a:srgbClr val="E7E9EA"/>
                </a:solidFill>
                <a:effectLst/>
                <a:latin typeface="TwitterChirp"/>
              </a:rPr>
              <a:t>genoemd</a:t>
            </a:r>
            <a:r>
              <a:rPr lang="en-US" b="0" i="0" dirty="0">
                <a:solidFill>
                  <a:srgbClr val="E7E9EA"/>
                </a:solidFill>
                <a:effectLst/>
                <a:latin typeface="TwitterChirp"/>
              </a:rPr>
              <a:t>.</a:t>
            </a:r>
          </a:p>
          <a:p>
            <a:pPr algn="l"/>
            <a:endParaRPr lang="en-US" b="0" i="0" dirty="0">
              <a:solidFill>
                <a:srgbClr val="E7E9EA"/>
              </a:solidFill>
              <a:effectLst/>
              <a:latin typeface="TwitterChirp"/>
            </a:endParaRPr>
          </a:p>
        </p:txBody>
      </p:sp>
      <p:sp>
        <p:nvSpPr>
          <p:cNvPr id="4" name="Slide Number Placeholder 3"/>
          <p:cNvSpPr>
            <a:spLocks noGrp="1"/>
          </p:cNvSpPr>
          <p:nvPr>
            <p:ph type="sldNum" sz="quarter" idx="5"/>
          </p:nvPr>
        </p:nvSpPr>
        <p:spPr/>
        <p:txBody>
          <a:bodyPr/>
          <a:lstStyle/>
          <a:p>
            <a:fld id="{7DE7B91C-A412-42E3-9B38-45CF1A5CA809}" type="slidenum">
              <a:rPr lang="en-BE" smtClean="0"/>
              <a:t>3</a:t>
            </a:fld>
            <a:endParaRPr lang="en-BE"/>
          </a:p>
        </p:txBody>
      </p:sp>
    </p:spTree>
    <p:extLst>
      <p:ext uri="{BB962C8B-B14F-4D97-AF65-F5344CB8AC3E}">
        <p14:creationId xmlns:p14="http://schemas.microsoft.com/office/powerpoint/2010/main" val="21567019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E7E9EA"/>
                </a:solidFill>
                <a:effectLst/>
                <a:latin typeface="TwitterChirp"/>
              </a:rPr>
              <a:t>Het </a:t>
            </a:r>
            <a:r>
              <a:rPr lang="en-US" b="0" i="0" dirty="0" err="1">
                <a:solidFill>
                  <a:srgbClr val="E7E9EA"/>
                </a:solidFill>
                <a:effectLst/>
                <a:latin typeface="TwitterChirp"/>
              </a:rPr>
              <a:t>hoornvlies</a:t>
            </a:r>
            <a:r>
              <a:rPr lang="en-US" b="0" i="0" dirty="0">
                <a:solidFill>
                  <a:srgbClr val="E7E9EA"/>
                </a:solidFill>
                <a:effectLst/>
                <a:latin typeface="TwitterChirp"/>
              </a:rPr>
              <a:t> </a:t>
            </a:r>
            <a:r>
              <a:rPr lang="en-US" b="0" i="0" dirty="0" err="1">
                <a:solidFill>
                  <a:srgbClr val="E7E9EA"/>
                </a:solidFill>
                <a:effectLst/>
                <a:latin typeface="TwitterChirp"/>
              </a:rPr>
              <a:t>kan</a:t>
            </a:r>
            <a:r>
              <a:rPr lang="en-US" b="0" i="0" dirty="0">
                <a:solidFill>
                  <a:srgbClr val="E7E9EA"/>
                </a:solidFill>
                <a:effectLst/>
                <a:latin typeface="TwitterChirp"/>
              </a:rPr>
              <a:t> je </a:t>
            </a:r>
            <a:r>
              <a:rPr lang="en-US" b="0" i="0" dirty="0" err="1">
                <a:solidFill>
                  <a:srgbClr val="E7E9EA"/>
                </a:solidFill>
                <a:effectLst/>
                <a:latin typeface="TwitterChirp"/>
              </a:rPr>
              <a:t>zien</a:t>
            </a:r>
            <a:r>
              <a:rPr lang="en-US" b="0" i="0" dirty="0">
                <a:solidFill>
                  <a:srgbClr val="E7E9EA"/>
                </a:solidFill>
                <a:effectLst/>
                <a:latin typeface="TwitterChirp"/>
              </a:rPr>
              <a:t> </a:t>
            </a:r>
            <a:r>
              <a:rPr lang="en-US" b="0" i="0" dirty="0" err="1">
                <a:solidFill>
                  <a:srgbClr val="E7E9EA"/>
                </a:solidFill>
                <a:effectLst/>
                <a:latin typeface="TwitterChirp"/>
              </a:rPr>
              <a:t>als</a:t>
            </a:r>
            <a:r>
              <a:rPr lang="en-US" b="0" i="0" dirty="0">
                <a:solidFill>
                  <a:srgbClr val="E7E9EA"/>
                </a:solidFill>
                <a:effectLst/>
                <a:latin typeface="TwitterChirp"/>
              </a:rPr>
              <a:t> het </a:t>
            </a:r>
            <a:r>
              <a:rPr lang="en-US" b="0" i="0" dirty="0" err="1">
                <a:solidFill>
                  <a:srgbClr val="E7E9EA"/>
                </a:solidFill>
                <a:effectLst/>
                <a:latin typeface="TwitterChirp"/>
              </a:rPr>
              <a:t>raam</a:t>
            </a:r>
            <a:r>
              <a:rPr lang="en-US" b="0" i="0" dirty="0">
                <a:solidFill>
                  <a:srgbClr val="E7E9EA"/>
                </a:solidFill>
                <a:effectLst/>
                <a:latin typeface="TwitterChirp"/>
              </a:rPr>
              <a:t> van het </a:t>
            </a:r>
            <a:r>
              <a:rPr lang="en-US" b="0" i="0" dirty="0" err="1">
                <a:solidFill>
                  <a:srgbClr val="E7E9EA"/>
                </a:solidFill>
                <a:effectLst/>
                <a:latin typeface="TwitterChirp"/>
              </a:rPr>
              <a:t>oog</a:t>
            </a:r>
            <a:r>
              <a:rPr lang="en-US" b="0" i="0" dirty="0">
                <a:solidFill>
                  <a:srgbClr val="E7E9EA"/>
                </a:solidFill>
                <a:effectLst/>
                <a:latin typeface="TwitterChirp"/>
              </a:rPr>
              <a:t> </a:t>
            </a:r>
            <a:r>
              <a:rPr lang="en-US" b="0" i="0" dirty="0" err="1">
                <a:solidFill>
                  <a:srgbClr val="E7E9EA"/>
                </a:solidFill>
                <a:effectLst/>
                <a:latin typeface="TwitterChirp"/>
              </a:rPr>
              <a:t>waar</a:t>
            </a:r>
            <a:r>
              <a:rPr lang="en-US" b="0" i="0" dirty="0">
                <a:solidFill>
                  <a:srgbClr val="E7E9EA"/>
                </a:solidFill>
                <a:effectLst/>
                <a:latin typeface="TwitterChirp"/>
              </a:rPr>
              <a:t> we </a:t>
            </a:r>
            <a:r>
              <a:rPr lang="en-US" b="0" i="0" dirty="0" err="1">
                <a:solidFill>
                  <a:srgbClr val="E7E9EA"/>
                </a:solidFill>
                <a:effectLst/>
                <a:latin typeface="TwitterChirp"/>
              </a:rPr>
              <a:t>bij</a:t>
            </a:r>
            <a:r>
              <a:rPr lang="en-US" b="0" i="0" dirty="0">
                <a:solidFill>
                  <a:srgbClr val="E7E9EA"/>
                </a:solidFill>
                <a:effectLst/>
                <a:latin typeface="TwitterChirp"/>
              </a:rPr>
              <a:t> </a:t>
            </a:r>
            <a:r>
              <a:rPr lang="en-US" b="0" i="0" dirty="0" err="1">
                <a:solidFill>
                  <a:srgbClr val="E7E9EA"/>
                </a:solidFill>
                <a:effectLst/>
                <a:latin typeface="TwitterChirp"/>
              </a:rPr>
              <a:t>wijze</a:t>
            </a:r>
            <a:r>
              <a:rPr lang="en-US" b="0" i="0" dirty="0">
                <a:solidFill>
                  <a:srgbClr val="E7E9EA"/>
                </a:solidFill>
                <a:effectLst/>
                <a:latin typeface="TwitterChirp"/>
              </a:rPr>
              <a:t> van </a:t>
            </a:r>
            <a:r>
              <a:rPr lang="en-US" b="0" i="0" dirty="0" err="1">
                <a:solidFill>
                  <a:srgbClr val="E7E9EA"/>
                </a:solidFill>
                <a:effectLst/>
                <a:latin typeface="TwitterChirp"/>
              </a:rPr>
              <a:t>spreke</a:t>
            </a:r>
            <a:r>
              <a:rPr lang="en-US" b="0" i="0" dirty="0">
                <a:solidFill>
                  <a:srgbClr val="E7E9EA"/>
                </a:solidFill>
                <a:effectLst/>
                <a:latin typeface="TwitterChirp"/>
              </a:rPr>
              <a:t> </a:t>
            </a:r>
            <a:r>
              <a:rPr lang="en-US" b="0" i="0" dirty="0" err="1">
                <a:solidFill>
                  <a:srgbClr val="E7E9EA"/>
                </a:solidFill>
                <a:effectLst/>
                <a:latin typeface="TwitterChirp"/>
              </a:rPr>
              <a:t>uit</a:t>
            </a:r>
            <a:r>
              <a:rPr lang="en-US" b="0" i="0" dirty="0">
                <a:solidFill>
                  <a:srgbClr val="E7E9EA"/>
                </a:solidFill>
                <a:effectLst/>
                <a:latin typeface="TwitterChirp"/>
              </a:rPr>
              <a:t> naar </a:t>
            </a:r>
            <a:r>
              <a:rPr lang="en-US" b="0" i="0" dirty="0" err="1">
                <a:solidFill>
                  <a:srgbClr val="E7E9EA"/>
                </a:solidFill>
                <a:effectLst/>
                <a:latin typeface="TwitterChirp"/>
              </a:rPr>
              <a:t>buiten</a:t>
            </a:r>
            <a:r>
              <a:rPr lang="en-US" b="0" i="0" dirty="0">
                <a:solidFill>
                  <a:srgbClr val="E7E9EA"/>
                </a:solidFill>
                <a:effectLst/>
                <a:latin typeface="TwitterChirp"/>
              </a:rPr>
              <a:t> </a:t>
            </a:r>
            <a:r>
              <a:rPr lang="en-US" b="0" i="0" dirty="0" err="1">
                <a:solidFill>
                  <a:srgbClr val="E7E9EA"/>
                </a:solidFill>
                <a:effectLst/>
                <a:latin typeface="TwitterChirp"/>
              </a:rPr>
              <a:t>kijken</a:t>
            </a:r>
            <a:r>
              <a:rPr lang="en-US" b="0" i="0" dirty="0">
                <a:solidFill>
                  <a:srgbClr val="E7E9EA"/>
                </a:solidFill>
                <a:effectLst/>
                <a:latin typeface="TwitterChirp"/>
              </a:rPr>
              <a:t>. Het </a:t>
            </a:r>
            <a:r>
              <a:rPr lang="en-US" b="0" i="0" dirty="0" err="1">
                <a:solidFill>
                  <a:srgbClr val="E7E9EA"/>
                </a:solidFill>
                <a:effectLst/>
                <a:latin typeface="TwitterChirp"/>
              </a:rPr>
              <a:t>typerende</a:t>
            </a:r>
            <a:r>
              <a:rPr lang="en-US" b="0" i="0" dirty="0">
                <a:solidFill>
                  <a:srgbClr val="E7E9EA"/>
                </a:solidFill>
                <a:effectLst/>
                <a:latin typeface="TwitterChirp"/>
              </a:rPr>
              <a:t> </a:t>
            </a:r>
            <a:r>
              <a:rPr lang="en-US" b="0" i="0" dirty="0" err="1">
                <a:solidFill>
                  <a:srgbClr val="E7E9EA"/>
                </a:solidFill>
                <a:effectLst/>
                <a:latin typeface="TwitterChirp"/>
              </a:rPr>
              <a:t>beeld</a:t>
            </a:r>
            <a:r>
              <a:rPr lang="en-US" b="0" i="0" dirty="0">
                <a:solidFill>
                  <a:srgbClr val="E7E9EA"/>
                </a:solidFill>
                <a:effectLst/>
                <a:latin typeface="TwitterChirp"/>
              </a:rPr>
              <a:t> </a:t>
            </a:r>
            <a:r>
              <a:rPr lang="en-US" b="0" i="0" dirty="0" err="1">
                <a:solidFill>
                  <a:srgbClr val="E7E9EA"/>
                </a:solidFill>
                <a:effectLst/>
                <a:latin typeface="TwitterChirp"/>
              </a:rPr>
              <a:t>dat</a:t>
            </a:r>
            <a:r>
              <a:rPr lang="en-US" b="0" i="0" dirty="0">
                <a:solidFill>
                  <a:srgbClr val="E7E9EA"/>
                </a:solidFill>
                <a:effectLst/>
                <a:latin typeface="TwitterChirp"/>
              </a:rPr>
              <a:t> we </a:t>
            </a:r>
            <a:r>
              <a:rPr lang="en-US" b="0" i="0" dirty="0" err="1">
                <a:solidFill>
                  <a:srgbClr val="E7E9EA"/>
                </a:solidFill>
                <a:effectLst/>
                <a:latin typeface="TwitterChirp"/>
              </a:rPr>
              <a:t>aantreffen</a:t>
            </a:r>
            <a:r>
              <a:rPr lang="en-US" b="0" i="0" dirty="0">
                <a:solidFill>
                  <a:srgbClr val="E7E9EA"/>
                </a:solidFill>
                <a:effectLst/>
                <a:latin typeface="TwitterChirp"/>
              </a:rPr>
              <a:t> </a:t>
            </a:r>
            <a:r>
              <a:rPr lang="en-US" b="0" i="0" dirty="0" err="1">
                <a:solidFill>
                  <a:srgbClr val="E7E9EA"/>
                </a:solidFill>
                <a:effectLst/>
                <a:latin typeface="TwitterChirp"/>
              </a:rPr>
              <a:t>bij</a:t>
            </a:r>
            <a:r>
              <a:rPr lang="en-US" b="0" i="0" dirty="0">
                <a:solidFill>
                  <a:srgbClr val="E7E9EA"/>
                </a:solidFill>
                <a:effectLst/>
                <a:latin typeface="TwitterChirp"/>
              </a:rPr>
              <a:t> </a:t>
            </a:r>
            <a:r>
              <a:rPr lang="en-US" b="0" i="0" dirty="0" err="1">
                <a:solidFill>
                  <a:srgbClr val="E7E9EA"/>
                </a:solidFill>
                <a:effectLst/>
                <a:latin typeface="TwitterChirp"/>
              </a:rPr>
              <a:t>patienten</a:t>
            </a:r>
            <a:r>
              <a:rPr lang="en-US" b="0" i="0" dirty="0">
                <a:solidFill>
                  <a:srgbClr val="E7E9EA"/>
                </a:solidFill>
                <a:effectLst/>
                <a:latin typeface="TwitterChirp"/>
              </a:rPr>
              <a:t> met een COCH </a:t>
            </a:r>
            <a:r>
              <a:rPr lang="en-US" b="0" i="0" dirty="0" err="1">
                <a:solidFill>
                  <a:srgbClr val="E7E9EA"/>
                </a:solidFill>
                <a:effectLst/>
                <a:latin typeface="TwitterChirp"/>
              </a:rPr>
              <a:t>mutatie</a:t>
            </a:r>
            <a:r>
              <a:rPr lang="en-US" b="0" i="0" dirty="0">
                <a:solidFill>
                  <a:srgbClr val="E7E9EA"/>
                </a:solidFill>
                <a:effectLst/>
                <a:latin typeface="TwitterChirp"/>
              </a:rPr>
              <a:t> </a:t>
            </a:r>
            <a:r>
              <a:rPr lang="en-US" b="0" i="0" dirty="0" err="1">
                <a:solidFill>
                  <a:srgbClr val="E7E9EA"/>
                </a:solidFill>
                <a:effectLst/>
                <a:latin typeface="TwitterChirp"/>
              </a:rPr>
              <a:t>zien</a:t>
            </a:r>
            <a:r>
              <a:rPr lang="en-US" b="0" i="0" dirty="0">
                <a:solidFill>
                  <a:srgbClr val="E7E9EA"/>
                </a:solidFill>
                <a:effectLst/>
                <a:latin typeface="TwitterChirp"/>
              </a:rPr>
              <a:t> we in de </a:t>
            </a:r>
            <a:r>
              <a:rPr lang="en-US" b="0" i="0" dirty="0" err="1">
                <a:solidFill>
                  <a:srgbClr val="E7E9EA"/>
                </a:solidFill>
                <a:effectLst/>
                <a:latin typeface="TwitterChirp"/>
              </a:rPr>
              <a:t>buitenste</a:t>
            </a:r>
            <a:r>
              <a:rPr lang="en-US" b="0" i="0" dirty="0">
                <a:solidFill>
                  <a:srgbClr val="E7E9EA"/>
                </a:solidFill>
                <a:effectLst/>
                <a:latin typeface="TwitterChirp"/>
              </a:rPr>
              <a:t> </a:t>
            </a:r>
            <a:r>
              <a:rPr lang="en-US" b="0" i="0" dirty="0" err="1">
                <a:solidFill>
                  <a:srgbClr val="E7E9EA"/>
                </a:solidFill>
                <a:effectLst/>
                <a:latin typeface="TwitterChirp"/>
              </a:rPr>
              <a:t>laag</a:t>
            </a:r>
            <a:r>
              <a:rPr lang="en-US" b="0" i="0" dirty="0">
                <a:solidFill>
                  <a:srgbClr val="E7E9EA"/>
                </a:solidFill>
                <a:effectLst/>
                <a:latin typeface="TwitterChirp"/>
              </a:rPr>
              <a:t> van </a:t>
            </a:r>
            <a:r>
              <a:rPr lang="en-US" b="0" i="0" dirty="0" err="1">
                <a:solidFill>
                  <a:srgbClr val="E7E9EA"/>
                </a:solidFill>
                <a:effectLst/>
                <a:latin typeface="TwitterChirp"/>
              </a:rPr>
              <a:t>dit</a:t>
            </a:r>
            <a:r>
              <a:rPr lang="en-US" b="0" i="0" dirty="0">
                <a:solidFill>
                  <a:srgbClr val="E7E9EA"/>
                </a:solidFill>
                <a:effectLst/>
                <a:latin typeface="TwitterChirp"/>
              </a:rPr>
              <a:t> </a:t>
            </a:r>
            <a:r>
              <a:rPr lang="en-US" b="0" i="0" dirty="0" err="1">
                <a:solidFill>
                  <a:srgbClr val="E7E9EA"/>
                </a:solidFill>
                <a:effectLst/>
                <a:latin typeface="TwitterChirp"/>
              </a:rPr>
              <a:t>hoornvlies</a:t>
            </a:r>
            <a:r>
              <a:rPr lang="en-US" b="0" i="0" dirty="0">
                <a:solidFill>
                  <a:srgbClr val="E7E9EA"/>
                </a:solidFill>
                <a:effectLst/>
                <a:latin typeface="TwitterChirp"/>
              </a:rPr>
              <a:t>, die lag </a:t>
            </a:r>
            <a:r>
              <a:rPr lang="en-US" b="0" i="0" dirty="0" err="1">
                <a:solidFill>
                  <a:srgbClr val="E7E9EA"/>
                </a:solidFill>
                <a:effectLst/>
                <a:latin typeface="TwitterChirp"/>
              </a:rPr>
              <a:t>noemen</a:t>
            </a:r>
            <a:r>
              <a:rPr lang="en-US" b="0" i="0" dirty="0">
                <a:solidFill>
                  <a:srgbClr val="E7E9EA"/>
                </a:solidFill>
                <a:effectLst/>
                <a:latin typeface="TwitterChirp"/>
              </a:rPr>
              <a:t> we het </a:t>
            </a:r>
            <a:r>
              <a:rPr lang="en-US" b="0" i="0" dirty="0" err="1">
                <a:solidFill>
                  <a:srgbClr val="E7E9EA"/>
                </a:solidFill>
                <a:effectLst/>
                <a:latin typeface="TwitterChirp"/>
              </a:rPr>
              <a:t>epitheel</a:t>
            </a:r>
            <a:r>
              <a:rPr lang="en-US" b="0" i="0" dirty="0">
                <a:solidFill>
                  <a:srgbClr val="E7E9EA"/>
                </a:solidFill>
                <a:effectLst/>
                <a:latin typeface="TwitterChirp"/>
              </a:rPr>
              <a:t>.</a:t>
            </a:r>
          </a:p>
          <a:p>
            <a:r>
              <a:rPr lang="en-US" dirty="0"/>
              <a:t>Het </a:t>
            </a:r>
            <a:r>
              <a:rPr lang="en-US" dirty="0" err="1"/>
              <a:t>epitheel</a:t>
            </a:r>
            <a:r>
              <a:rPr lang="en-US" dirty="0"/>
              <a:t> is een </a:t>
            </a:r>
            <a:r>
              <a:rPr lang="en-US" dirty="0" err="1"/>
              <a:t>beschermende</a:t>
            </a:r>
            <a:r>
              <a:rPr lang="en-US" dirty="0"/>
              <a:t> </a:t>
            </a:r>
            <a:r>
              <a:rPr lang="en-US" dirty="0" err="1"/>
              <a:t>laagje</a:t>
            </a:r>
            <a:r>
              <a:rPr lang="en-US" dirty="0"/>
              <a:t> van </a:t>
            </a:r>
            <a:r>
              <a:rPr lang="en-US" dirty="0" err="1"/>
              <a:t>enkele</a:t>
            </a:r>
            <a:r>
              <a:rPr lang="en-US" dirty="0"/>
              <a:t> </a:t>
            </a:r>
            <a:r>
              <a:rPr lang="en-US" dirty="0" err="1"/>
              <a:t>cellen</a:t>
            </a:r>
            <a:r>
              <a:rPr lang="en-US" dirty="0"/>
              <a:t> </a:t>
            </a:r>
            <a:r>
              <a:rPr lang="en-US" dirty="0" err="1"/>
              <a:t>dik</a:t>
            </a:r>
            <a:r>
              <a:rPr lang="en-US" dirty="0"/>
              <a:t>, </a:t>
            </a:r>
            <a:r>
              <a:rPr lang="en-US" dirty="0" err="1"/>
              <a:t>dat</a:t>
            </a:r>
            <a:r>
              <a:rPr lang="en-US" dirty="0"/>
              <a:t> </a:t>
            </a:r>
            <a:r>
              <a:rPr lang="en-US" dirty="0" err="1"/>
              <a:t>cruciaal</a:t>
            </a:r>
            <a:r>
              <a:rPr lang="en-US" dirty="0"/>
              <a:t> is </a:t>
            </a:r>
            <a:r>
              <a:rPr lang="en-US" dirty="0" err="1"/>
              <a:t>voor</a:t>
            </a:r>
            <a:r>
              <a:rPr lang="en-US" dirty="0"/>
              <a:t> de </a:t>
            </a:r>
            <a:r>
              <a:rPr lang="en-US" dirty="0" err="1"/>
              <a:t>breking</a:t>
            </a:r>
            <a:r>
              <a:rPr lang="en-US" dirty="0"/>
              <a:t> van het </a:t>
            </a:r>
            <a:r>
              <a:rPr lang="en-US" dirty="0" err="1"/>
              <a:t>licht</a:t>
            </a:r>
            <a:r>
              <a:rPr lang="en-US" dirty="0"/>
              <a:t>, </a:t>
            </a:r>
            <a:r>
              <a:rPr lang="en-US" dirty="0" err="1"/>
              <a:t>aangezien</a:t>
            </a:r>
            <a:r>
              <a:rPr lang="en-US" dirty="0"/>
              <a:t> het een </a:t>
            </a:r>
            <a:r>
              <a:rPr lang="en-US" dirty="0" err="1"/>
              <a:t>grote</a:t>
            </a:r>
            <a:r>
              <a:rPr lang="en-US" dirty="0"/>
              <a:t> </a:t>
            </a:r>
            <a:r>
              <a:rPr lang="en-US" dirty="0" err="1"/>
              <a:t>invloed</a:t>
            </a:r>
            <a:r>
              <a:rPr lang="en-US" dirty="0"/>
              <a:t> </a:t>
            </a:r>
            <a:r>
              <a:rPr lang="en-US" dirty="0" err="1"/>
              <a:t>heeft</a:t>
            </a:r>
            <a:r>
              <a:rPr lang="en-US" dirty="0"/>
              <a:t> op de </a:t>
            </a:r>
            <a:r>
              <a:rPr lang="en-US" dirty="0" err="1"/>
              <a:t>traanlaag</a:t>
            </a:r>
            <a:r>
              <a:rPr lang="en-US" dirty="0"/>
              <a:t> die </a:t>
            </a:r>
            <a:r>
              <a:rPr lang="en-US" dirty="0" err="1"/>
              <a:t>zich</a:t>
            </a:r>
            <a:r>
              <a:rPr lang="en-US" dirty="0"/>
              <a:t> </a:t>
            </a:r>
            <a:r>
              <a:rPr lang="en-US" dirty="0" err="1"/>
              <a:t>erboven</a:t>
            </a:r>
            <a:r>
              <a:rPr lang="en-US" dirty="0"/>
              <a:t> </a:t>
            </a:r>
            <a:r>
              <a:rPr lang="en-US" dirty="0" err="1"/>
              <a:t>bevindt</a:t>
            </a:r>
            <a:r>
              <a:rPr lang="en-US" dirty="0"/>
              <a:t>.</a:t>
            </a:r>
          </a:p>
        </p:txBody>
      </p:sp>
      <p:sp>
        <p:nvSpPr>
          <p:cNvPr id="4" name="Slide Number Placeholder 3"/>
          <p:cNvSpPr>
            <a:spLocks noGrp="1"/>
          </p:cNvSpPr>
          <p:nvPr>
            <p:ph type="sldNum" sz="quarter" idx="5"/>
          </p:nvPr>
        </p:nvSpPr>
        <p:spPr/>
        <p:txBody>
          <a:bodyPr/>
          <a:lstStyle/>
          <a:p>
            <a:fld id="{7DE7B91C-A412-42E3-9B38-45CF1A5CA809}" type="slidenum">
              <a:rPr lang="en-BE" smtClean="0"/>
              <a:t>4</a:t>
            </a:fld>
            <a:endParaRPr lang="en-BE"/>
          </a:p>
        </p:txBody>
      </p:sp>
    </p:spTree>
    <p:extLst>
      <p:ext uri="{BB962C8B-B14F-4D97-AF65-F5344CB8AC3E}">
        <p14:creationId xmlns:p14="http://schemas.microsoft.com/office/powerpoint/2010/main" val="5958163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t>
            </a:r>
            <a:r>
              <a:rPr lang="en-US" dirty="0" err="1"/>
              <a:t>ons</a:t>
            </a:r>
            <a:r>
              <a:rPr lang="en-US" dirty="0"/>
              <a:t> </a:t>
            </a:r>
            <a:r>
              <a:rPr lang="en-US" dirty="0" err="1"/>
              <a:t>onderzoek</a:t>
            </a:r>
            <a:r>
              <a:rPr lang="en-US" dirty="0"/>
              <a:t> </a:t>
            </a:r>
            <a:r>
              <a:rPr lang="en-US" dirty="0" err="1"/>
              <a:t>hebben</a:t>
            </a:r>
            <a:r>
              <a:rPr lang="en-US" dirty="0"/>
              <a:t> we tot </a:t>
            </a:r>
            <a:r>
              <a:rPr lang="en-US" dirty="0" err="1"/>
              <a:t>vandaag</a:t>
            </a:r>
            <a:r>
              <a:rPr lang="en-US" dirty="0"/>
              <a:t> 21 </a:t>
            </a:r>
            <a:r>
              <a:rPr lang="en-US" dirty="0" err="1"/>
              <a:t>patienten</a:t>
            </a:r>
            <a:r>
              <a:rPr lang="en-US" dirty="0"/>
              <a:t> met een </a:t>
            </a:r>
            <a:r>
              <a:rPr lang="en-US" dirty="0" err="1"/>
              <a:t>bevestigde</a:t>
            </a:r>
            <a:r>
              <a:rPr lang="en-US" dirty="0"/>
              <a:t> P51s </a:t>
            </a:r>
            <a:r>
              <a:rPr lang="en-US" dirty="0" err="1"/>
              <a:t>mutatie</a:t>
            </a:r>
            <a:r>
              <a:rPr lang="en-US" dirty="0"/>
              <a:t> </a:t>
            </a:r>
            <a:r>
              <a:rPr lang="en-US" dirty="0" err="1"/>
              <a:t>onderzocht</a:t>
            </a:r>
            <a:r>
              <a:rPr lang="en-US" dirty="0"/>
              <a:t>.</a:t>
            </a:r>
          </a:p>
          <a:p>
            <a:r>
              <a:rPr lang="en-US" dirty="0"/>
              <a:t>Op het eerste </a:t>
            </a:r>
            <a:r>
              <a:rPr lang="en-US" dirty="0" err="1"/>
              <a:t>zicht</a:t>
            </a:r>
            <a:r>
              <a:rPr lang="en-US" dirty="0"/>
              <a:t> lijkt er </a:t>
            </a:r>
            <a:r>
              <a:rPr lang="en-US" dirty="0" err="1"/>
              <a:t>niets</a:t>
            </a:r>
            <a:r>
              <a:rPr lang="en-US" dirty="0"/>
              <a:t> </a:t>
            </a:r>
            <a:r>
              <a:rPr lang="en-US" dirty="0" err="1"/>
              <a:t>bijzonders</a:t>
            </a:r>
            <a:r>
              <a:rPr lang="en-US" dirty="0"/>
              <a:t> </a:t>
            </a:r>
            <a:r>
              <a:rPr lang="en-US" dirty="0" err="1"/>
              <a:t>aan</a:t>
            </a:r>
            <a:r>
              <a:rPr lang="en-US" dirty="0"/>
              <a:t> de hand </a:t>
            </a:r>
            <a:r>
              <a:rPr lang="en-US" dirty="0" err="1"/>
              <a:t>te</a:t>
            </a:r>
            <a:r>
              <a:rPr lang="en-US" dirty="0"/>
              <a:t> zijn op </a:t>
            </a:r>
            <a:r>
              <a:rPr lang="en-US" dirty="0" err="1"/>
              <a:t>deze</a:t>
            </a:r>
            <a:r>
              <a:rPr lang="en-US" dirty="0"/>
              <a:t> </a:t>
            </a:r>
            <a:r>
              <a:rPr lang="en-US" dirty="0" err="1"/>
              <a:t>fotos</a:t>
            </a:r>
            <a:r>
              <a:rPr lang="en-US" dirty="0"/>
              <a:t>, zijn </a:t>
            </a:r>
            <a:r>
              <a:rPr lang="en-US" dirty="0" err="1"/>
              <a:t>allemaal</a:t>
            </a:r>
            <a:r>
              <a:rPr lang="en-US" dirty="0"/>
              <a:t> </a:t>
            </a:r>
            <a:r>
              <a:rPr lang="en-US" dirty="0" err="1"/>
              <a:t>mooie</a:t>
            </a:r>
            <a:r>
              <a:rPr lang="en-US" dirty="0"/>
              <a:t> </a:t>
            </a:r>
            <a:r>
              <a:rPr lang="en-US" dirty="0" err="1"/>
              <a:t>ogen</a:t>
            </a:r>
            <a:r>
              <a:rPr lang="en-US" dirty="0"/>
              <a:t>. Er is op </a:t>
            </a:r>
            <a:r>
              <a:rPr lang="en-US" dirty="0" err="1"/>
              <a:t>deze</a:t>
            </a:r>
            <a:r>
              <a:rPr lang="en-US" dirty="0"/>
              <a:t> moment </a:t>
            </a:r>
            <a:r>
              <a:rPr lang="en-US" dirty="0" err="1"/>
              <a:t>eigenlijk</a:t>
            </a:r>
            <a:r>
              <a:rPr lang="en-US" dirty="0"/>
              <a:t> ook geen </a:t>
            </a:r>
            <a:r>
              <a:rPr lang="en-US" dirty="0" err="1"/>
              <a:t>enkele</a:t>
            </a:r>
            <a:r>
              <a:rPr lang="en-US" dirty="0"/>
              <a:t> </a:t>
            </a:r>
            <a:r>
              <a:rPr lang="en-US" dirty="0" err="1"/>
              <a:t>afwijking</a:t>
            </a:r>
            <a:r>
              <a:rPr lang="en-US" dirty="0"/>
              <a:t> </a:t>
            </a:r>
            <a:r>
              <a:rPr lang="en-US" dirty="0" err="1"/>
              <a:t>te</a:t>
            </a:r>
            <a:r>
              <a:rPr lang="en-US" dirty="0"/>
              <a:t> </a:t>
            </a:r>
            <a:r>
              <a:rPr lang="en-US" dirty="0" err="1"/>
              <a:t>zien</a:t>
            </a:r>
            <a:r>
              <a:rPr lang="en-US" dirty="0"/>
              <a:t>.</a:t>
            </a:r>
            <a:endParaRPr lang="en-BE" dirty="0"/>
          </a:p>
        </p:txBody>
      </p:sp>
      <p:sp>
        <p:nvSpPr>
          <p:cNvPr id="4" name="Slide Number Placeholder 3"/>
          <p:cNvSpPr>
            <a:spLocks noGrp="1"/>
          </p:cNvSpPr>
          <p:nvPr>
            <p:ph type="sldNum" sz="quarter" idx="5"/>
          </p:nvPr>
        </p:nvSpPr>
        <p:spPr/>
        <p:txBody>
          <a:bodyPr/>
          <a:lstStyle/>
          <a:p>
            <a:fld id="{7DE7B91C-A412-42E3-9B38-45CF1A5CA809}" type="slidenum">
              <a:rPr lang="en-BE" smtClean="0"/>
              <a:t>5</a:t>
            </a:fld>
            <a:endParaRPr lang="en-BE"/>
          </a:p>
        </p:txBody>
      </p:sp>
    </p:spTree>
    <p:extLst>
      <p:ext uri="{BB962C8B-B14F-4D97-AF65-F5344CB8AC3E}">
        <p14:creationId xmlns:p14="http://schemas.microsoft.com/office/powerpoint/2010/main" val="14613984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Pas wanneer we een </a:t>
            </a:r>
            <a:r>
              <a:rPr lang="en-US" dirty="0" err="1"/>
              <a:t>speciale</a:t>
            </a:r>
            <a:r>
              <a:rPr lang="en-US" dirty="0"/>
              <a:t> </a:t>
            </a:r>
            <a:r>
              <a:rPr lang="en-US" dirty="0" err="1"/>
              <a:t>kleurstof</a:t>
            </a:r>
            <a:r>
              <a:rPr lang="en-US" dirty="0"/>
              <a:t> op het </a:t>
            </a:r>
            <a:r>
              <a:rPr lang="en-US" dirty="0" err="1"/>
              <a:t>hoornvlies</a:t>
            </a:r>
            <a:r>
              <a:rPr lang="en-US" dirty="0"/>
              <a:t> </a:t>
            </a:r>
            <a:r>
              <a:rPr lang="en-US" dirty="0" err="1"/>
              <a:t>aanbrengen</a:t>
            </a:r>
            <a:r>
              <a:rPr lang="en-US" dirty="0"/>
              <a:t> </a:t>
            </a:r>
            <a:r>
              <a:rPr lang="en-US" dirty="0" err="1"/>
              <a:t>en</a:t>
            </a:r>
            <a:r>
              <a:rPr lang="en-US" dirty="0"/>
              <a:t> </a:t>
            </a:r>
            <a:r>
              <a:rPr lang="en-US" dirty="0" err="1"/>
              <a:t>deze</a:t>
            </a:r>
            <a:r>
              <a:rPr lang="en-US" dirty="0"/>
              <a:t> met een </a:t>
            </a:r>
            <a:r>
              <a:rPr lang="en-US" dirty="0" err="1"/>
              <a:t>blauw</a:t>
            </a:r>
            <a:r>
              <a:rPr lang="en-US" dirty="0"/>
              <a:t> </a:t>
            </a:r>
            <a:r>
              <a:rPr lang="en-US" dirty="0" err="1"/>
              <a:t>licht</a:t>
            </a:r>
            <a:r>
              <a:rPr lang="en-US" dirty="0"/>
              <a:t> </a:t>
            </a:r>
            <a:r>
              <a:rPr lang="en-US" dirty="0" err="1"/>
              <a:t>bekijken</a:t>
            </a:r>
            <a:r>
              <a:rPr lang="en-US" dirty="0"/>
              <a:t>, </a:t>
            </a:r>
            <a:r>
              <a:rPr lang="en-US" dirty="0" err="1"/>
              <a:t>komt</a:t>
            </a:r>
            <a:r>
              <a:rPr lang="en-US" dirty="0"/>
              <a:t> er </a:t>
            </a:r>
            <a:r>
              <a:rPr lang="en-US" dirty="0" err="1"/>
              <a:t>subtiel</a:t>
            </a:r>
            <a:r>
              <a:rPr lang="en-US" dirty="0"/>
              <a:t> patroon naar </a:t>
            </a:r>
            <a:r>
              <a:rPr lang="en-US" dirty="0" err="1"/>
              <a:t>boven</a:t>
            </a:r>
            <a:r>
              <a:rPr lang="en-US" dirty="0"/>
              <a:t>. We </a:t>
            </a:r>
            <a:r>
              <a:rPr lang="en-US" dirty="0" err="1"/>
              <a:t>hebben</a:t>
            </a:r>
            <a:r>
              <a:rPr lang="en-US" dirty="0"/>
              <a:t> </a:t>
            </a:r>
            <a:r>
              <a:rPr lang="en-US" dirty="0" err="1"/>
              <a:t>dit</a:t>
            </a:r>
            <a:r>
              <a:rPr lang="en-US" dirty="0"/>
              <a:t> </a:t>
            </a:r>
            <a:r>
              <a:rPr lang="en-US" dirty="0" err="1"/>
              <a:t>aangetroffen</a:t>
            </a:r>
            <a:r>
              <a:rPr lang="en-US" dirty="0"/>
              <a:t> </a:t>
            </a:r>
            <a:r>
              <a:rPr lang="en-US" dirty="0" err="1"/>
              <a:t>bij</a:t>
            </a:r>
            <a:r>
              <a:rPr lang="en-US" dirty="0"/>
              <a:t> maar </a:t>
            </a:r>
            <a:r>
              <a:rPr lang="en-US" dirty="0" err="1"/>
              <a:t>liefst</a:t>
            </a:r>
            <a:r>
              <a:rPr lang="en-US" dirty="0"/>
              <a:t> 90% van de </a:t>
            </a:r>
            <a:r>
              <a:rPr lang="en-US" dirty="0" err="1"/>
              <a:t>onderzochte</a:t>
            </a:r>
            <a:r>
              <a:rPr lang="en-US" dirty="0"/>
              <a:t> </a:t>
            </a:r>
            <a:r>
              <a:rPr lang="en-US" dirty="0" err="1"/>
              <a:t>patienten</a:t>
            </a:r>
            <a:r>
              <a:rPr lang="en-US" dirty="0"/>
              <a:t>.</a:t>
            </a:r>
          </a:p>
          <a:p>
            <a:r>
              <a:rPr lang="en-US" sz="1200" b="0" i="0" u="none" strike="noStrike" baseline="0" dirty="0">
                <a:latin typeface="Calibri" panose="020F0502020204030204" pitchFamily="34" charset="0"/>
              </a:rPr>
              <a:t>Ook </a:t>
            </a:r>
            <a:r>
              <a:rPr lang="en-US" sz="1200" b="0" i="0" u="none" strike="noStrike" baseline="0" dirty="0" err="1">
                <a:latin typeface="Calibri" panose="020F0502020204030204" pitchFamily="34" charset="0"/>
              </a:rPr>
              <a:t>belangrijk</a:t>
            </a:r>
            <a:r>
              <a:rPr lang="en-US" sz="1200" b="0" i="0" u="none" strike="noStrike" baseline="0" dirty="0">
                <a:latin typeface="Calibri" panose="020F0502020204030204" pitchFamily="34" charset="0"/>
              </a:rPr>
              <a:t>: we </a:t>
            </a:r>
            <a:r>
              <a:rPr lang="en-US" sz="1200" b="0" i="0" u="none" strike="noStrike" baseline="0" dirty="0" err="1">
                <a:latin typeface="Calibri" panose="020F0502020204030204" pitchFamily="34" charset="0"/>
              </a:rPr>
              <a:t>zien</a:t>
            </a:r>
            <a:r>
              <a:rPr lang="en-US" sz="1200" b="0" i="0" u="none" strike="noStrike" baseline="0" dirty="0">
                <a:latin typeface="Calibri" panose="020F0502020204030204" pitchFamily="34" charset="0"/>
              </a:rPr>
              <a:t> </a:t>
            </a:r>
            <a:r>
              <a:rPr lang="en-US" sz="1200" b="0" i="0" u="none" strike="noStrike" baseline="0" dirty="0" err="1">
                <a:latin typeface="Calibri" panose="020F0502020204030204" pitchFamily="34" charset="0"/>
              </a:rPr>
              <a:t>dit</a:t>
            </a:r>
            <a:r>
              <a:rPr lang="en-US" sz="1200" b="0" i="0" u="none" strike="noStrike" baseline="0" dirty="0">
                <a:latin typeface="Calibri" panose="020F0502020204030204" pitchFamily="34" charset="0"/>
              </a:rPr>
              <a:t> </a:t>
            </a:r>
            <a:r>
              <a:rPr lang="en-US" sz="1200" b="0" i="0" u="none" strike="noStrike" baseline="0" dirty="0" err="1">
                <a:latin typeface="Calibri" panose="020F0502020204030204" pitchFamily="34" charset="0"/>
              </a:rPr>
              <a:t>niet</a:t>
            </a:r>
            <a:r>
              <a:rPr lang="en-US" sz="1200" b="0" i="0" u="none" strike="noStrike" baseline="0" dirty="0">
                <a:latin typeface="Calibri" panose="020F0502020204030204" pitchFamily="34" charset="0"/>
              </a:rPr>
              <a:t> in de </a:t>
            </a:r>
            <a:r>
              <a:rPr lang="en-US" sz="1200" b="0" i="0" u="none" strike="noStrike" baseline="0" dirty="0" err="1">
                <a:latin typeface="Calibri" panose="020F0502020204030204" pitchFamily="34" charset="0"/>
              </a:rPr>
              <a:t>algemene</a:t>
            </a:r>
            <a:r>
              <a:rPr lang="en-US" sz="1200" b="0" i="0" u="none" strike="noStrike" baseline="0" dirty="0">
                <a:latin typeface="Calibri" panose="020F0502020204030204" pitchFamily="34" charset="0"/>
              </a:rPr>
              <a:t> </a:t>
            </a:r>
            <a:r>
              <a:rPr lang="en-US" sz="1200" b="0" i="0" u="none" strike="noStrike" baseline="0" dirty="0" err="1">
                <a:latin typeface="Calibri" panose="020F0502020204030204" pitchFamily="34" charset="0"/>
              </a:rPr>
              <a:t>populatie</a:t>
            </a:r>
            <a:r>
              <a:rPr lang="en-US" sz="1200" b="0" i="0" u="none" strike="noStrike" baseline="0" dirty="0">
                <a:latin typeface="Calibri" panose="020F0502020204030204" pitchFamily="34" charset="0"/>
              </a:rPr>
              <a:t>, het lijkt </a:t>
            </a:r>
            <a:r>
              <a:rPr lang="en-US" sz="1200" b="0" i="0" u="none" strike="noStrike" baseline="0" dirty="0" err="1">
                <a:latin typeface="Calibri" panose="020F0502020204030204" pitchFamily="34" charset="0"/>
              </a:rPr>
              <a:t>echt</a:t>
            </a:r>
            <a:r>
              <a:rPr lang="en-US" sz="1200" b="0" i="0" u="none" strike="noStrike" baseline="0" dirty="0">
                <a:latin typeface="Calibri" panose="020F0502020204030204" pitchFamily="34" charset="0"/>
              </a:rPr>
              <a:t> </a:t>
            </a:r>
            <a:r>
              <a:rPr lang="en-US" sz="1200" b="0" i="0" u="none" strike="noStrike" baseline="0" dirty="0" err="1">
                <a:latin typeface="Calibri" panose="020F0502020204030204" pitchFamily="34" charset="0"/>
              </a:rPr>
              <a:t>iets</a:t>
            </a:r>
            <a:r>
              <a:rPr lang="en-US" sz="1200" b="0" i="0" u="none" strike="noStrike" baseline="0" dirty="0">
                <a:latin typeface="Calibri" panose="020F0502020204030204" pitchFamily="34" charset="0"/>
              </a:rPr>
              <a:t> </a:t>
            </a:r>
            <a:r>
              <a:rPr lang="en-US" sz="1200" b="0" i="0" u="none" strike="noStrike" baseline="0" dirty="0" err="1">
                <a:latin typeface="Calibri" panose="020F0502020204030204" pitchFamily="34" charset="0"/>
              </a:rPr>
              <a:t>specifiek</a:t>
            </a:r>
            <a:r>
              <a:rPr lang="en-US" sz="1200" b="0" i="0" u="none" strike="noStrike" baseline="0" dirty="0">
                <a:latin typeface="Calibri" panose="020F0502020204030204" pitchFamily="34" charset="0"/>
              </a:rPr>
              <a:t> </a:t>
            </a:r>
            <a:r>
              <a:rPr lang="en-US" sz="1200" b="0" i="0" u="none" strike="noStrike" baseline="0" dirty="0" err="1">
                <a:latin typeface="Calibri" panose="020F0502020204030204" pitchFamily="34" charset="0"/>
              </a:rPr>
              <a:t>voor</a:t>
            </a:r>
            <a:r>
              <a:rPr lang="en-US" sz="1200" b="0" i="0" u="none" strike="noStrike" baseline="0" dirty="0">
                <a:latin typeface="Calibri" panose="020F0502020204030204" pitchFamily="34" charset="0"/>
              </a:rPr>
              <a:t> DFNA9 </a:t>
            </a:r>
            <a:r>
              <a:rPr lang="en-US" sz="1200" b="0" i="0" u="none" strike="noStrike" baseline="0" dirty="0" err="1">
                <a:latin typeface="Calibri" panose="020F0502020204030204" pitchFamily="34" charset="0"/>
              </a:rPr>
              <a:t>te</a:t>
            </a:r>
            <a:r>
              <a:rPr lang="en-US" sz="1200" b="0" i="0" u="none" strike="noStrike" baseline="0" dirty="0">
                <a:latin typeface="Calibri" panose="020F0502020204030204" pitchFamily="34" charset="0"/>
              </a:rPr>
              <a:t> zijn</a:t>
            </a:r>
            <a:r>
              <a:rPr lang="nl-BE" sz="1200" b="0" i="0" u="none" strike="noStrike" baseline="0" dirty="0">
                <a:latin typeface="Calibri" panose="020F0502020204030204" pitchFamily="34" charset="0"/>
              </a:rPr>
              <a:t>.</a:t>
            </a:r>
          </a:p>
        </p:txBody>
      </p:sp>
      <p:sp>
        <p:nvSpPr>
          <p:cNvPr id="4" name="Slide Number Placeholder 3"/>
          <p:cNvSpPr>
            <a:spLocks noGrp="1"/>
          </p:cNvSpPr>
          <p:nvPr>
            <p:ph type="sldNum" sz="quarter" idx="5"/>
          </p:nvPr>
        </p:nvSpPr>
        <p:spPr/>
        <p:txBody>
          <a:bodyPr/>
          <a:lstStyle/>
          <a:p>
            <a:fld id="{7DE7B91C-A412-42E3-9B38-45CF1A5CA809}" type="slidenum">
              <a:rPr lang="en-BE" smtClean="0"/>
              <a:t>6</a:t>
            </a:fld>
            <a:endParaRPr lang="en-BE"/>
          </a:p>
        </p:txBody>
      </p:sp>
    </p:spTree>
    <p:extLst>
      <p:ext uri="{BB962C8B-B14F-4D97-AF65-F5344CB8AC3E}">
        <p14:creationId xmlns:p14="http://schemas.microsoft.com/office/powerpoint/2010/main" val="33398211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800" b="0" i="0" u="none" strike="noStrike" baseline="0" dirty="0">
                <a:solidFill>
                  <a:srgbClr val="1F497D"/>
                </a:solidFill>
                <a:latin typeface="Calibri" panose="020F0502020204030204" pitchFamily="34" charset="0"/>
              </a:rPr>
              <a:t>Welke klachten kan dit geven? Zoals gezegd, epitheel belangrijke invloed op </a:t>
            </a:r>
            <a:r>
              <a:rPr lang="nl-NL" sz="1800" b="0" i="0" u="none" strike="noStrike" baseline="0" dirty="0" err="1">
                <a:solidFill>
                  <a:srgbClr val="1F497D"/>
                </a:solidFill>
                <a:latin typeface="Calibri" panose="020F0502020204030204" pitchFamily="34" charset="0"/>
              </a:rPr>
              <a:t>tranenlaag</a:t>
            </a:r>
            <a:r>
              <a:rPr lang="nl-NL" sz="1800" b="0" i="0" u="none" strike="noStrike" baseline="0" dirty="0">
                <a:solidFill>
                  <a:srgbClr val="1F497D"/>
                </a:solidFill>
                <a:latin typeface="Calibri" panose="020F0502020204030204" pitchFamily="34" charset="0"/>
              </a:rPr>
              <a:t>, daarom kan het ook klachten geven die typisch zijn voor droge ogen zoals brandend gevoel, vreemd voorwerp gevoel, wazig of sterk wisselend zicht. Het kan ook zorgen voor onbetrouwbare, variabele brilmetingen.</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800" b="0" i="0" u="none" strike="noStrike" baseline="0">
                <a:solidFill>
                  <a:srgbClr val="1F497D"/>
                </a:solidFill>
                <a:latin typeface="Calibri" panose="020F0502020204030204" pitchFamily="34" charset="0"/>
              </a:rPr>
              <a:t>Het patroon </a:t>
            </a:r>
            <a:r>
              <a:rPr lang="nl-NL" sz="1800" b="0" i="0" u="none" strike="noStrike" baseline="0" dirty="0">
                <a:solidFill>
                  <a:srgbClr val="1F497D"/>
                </a:solidFill>
                <a:latin typeface="Calibri" panose="020F0502020204030204" pitchFamily="34" charset="0"/>
              </a:rPr>
              <a:t>doet mij wat denken aan de golvende lijntjes die onder invloed van de wind op het strand kunnen ontstaan.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800" b="0" i="0" u="none" strike="noStrike" baseline="0" dirty="0">
              <a:solidFill>
                <a:srgbClr val="1F497D"/>
              </a:solidFill>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7DE7B91C-A412-42E3-9B38-45CF1A5CA809}" type="slidenum">
              <a:rPr lang="en-BE" smtClean="0"/>
              <a:t>7</a:t>
            </a:fld>
            <a:endParaRPr lang="en-BE"/>
          </a:p>
        </p:txBody>
      </p:sp>
    </p:spTree>
    <p:extLst>
      <p:ext uri="{BB962C8B-B14F-4D97-AF65-F5344CB8AC3E}">
        <p14:creationId xmlns:p14="http://schemas.microsoft.com/office/powerpoint/2010/main" val="5383616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Iets</a:t>
            </a:r>
            <a:r>
              <a:rPr lang="en-US" dirty="0"/>
              <a:t> </a:t>
            </a:r>
            <a:r>
              <a:rPr lang="en-US" dirty="0" err="1"/>
              <a:t>dat</a:t>
            </a:r>
            <a:r>
              <a:rPr lang="en-US" dirty="0"/>
              <a:t> </a:t>
            </a:r>
            <a:r>
              <a:rPr lang="en-US" dirty="0" err="1"/>
              <a:t>mij</a:t>
            </a:r>
            <a:r>
              <a:rPr lang="en-US" dirty="0"/>
              <a:t> is </a:t>
            </a:r>
            <a:r>
              <a:rPr lang="en-US" dirty="0" err="1"/>
              <a:t>bijgebleven</a:t>
            </a:r>
            <a:r>
              <a:rPr lang="en-US" dirty="0"/>
              <a:t> van de </a:t>
            </a:r>
            <a:r>
              <a:rPr lang="en-US" dirty="0" err="1"/>
              <a:t>gesprekken</a:t>
            </a:r>
            <a:r>
              <a:rPr lang="en-US" dirty="0"/>
              <a:t> op de poli is </a:t>
            </a:r>
            <a:r>
              <a:rPr lang="en-US" dirty="0" err="1"/>
              <a:t>dat</a:t>
            </a:r>
            <a:r>
              <a:rPr lang="en-US" dirty="0"/>
              <a:t> de DFNA9 patient erg </a:t>
            </a:r>
            <a:r>
              <a:rPr lang="en-US" dirty="0" err="1"/>
              <a:t>veel</a:t>
            </a:r>
            <a:r>
              <a:rPr lang="en-US" dirty="0"/>
              <a:t> </a:t>
            </a:r>
            <a:r>
              <a:rPr lang="en-US" dirty="0" err="1"/>
              <a:t>belang</a:t>
            </a:r>
            <a:r>
              <a:rPr lang="en-US" dirty="0"/>
              <a:t> </a:t>
            </a:r>
            <a:r>
              <a:rPr lang="en-US" dirty="0" err="1"/>
              <a:t>hecht</a:t>
            </a:r>
            <a:r>
              <a:rPr lang="en-US" dirty="0"/>
              <a:t> </a:t>
            </a:r>
            <a:r>
              <a:rPr lang="en-US" dirty="0" err="1"/>
              <a:t>aan</a:t>
            </a:r>
            <a:r>
              <a:rPr lang="en-US" dirty="0"/>
              <a:t> zijn of </a:t>
            </a:r>
            <a:r>
              <a:rPr lang="en-US" dirty="0" err="1"/>
              <a:t>haar</a:t>
            </a:r>
            <a:r>
              <a:rPr lang="en-US" dirty="0"/>
              <a:t> </a:t>
            </a:r>
            <a:r>
              <a:rPr lang="en-US" dirty="0" err="1"/>
              <a:t>zicht</a:t>
            </a:r>
            <a:r>
              <a:rPr lang="en-US" dirty="0"/>
              <a:t>. </a:t>
            </a:r>
            <a:r>
              <a:rPr lang="en-US" dirty="0" err="1"/>
              <a:t>En</a:t>
            </a:r>
            <a:r>
              <a:rPr lang="en-US" dirty="0"/>
              <a:t> </a:t>
            </a:r>
            <a:r>
              <a:rPr lang="en-US" dirty="0" err="1"/>
              <a:t>dat</a:t>
            </a:r>
            <a:r>
              <a:rPr lang="en-US" dirty="0"/>
              <a:t> </a:t>
            </a:r>
            <a:r>
              <a:rPr lang="en-US" dirty="0" err="1"/>
              <a:t>spreekt</a:t>
            </a:r>
            <a:r>
              <a:rPr lang="en-US" dirty="0"/>
              <a:t> </a:t>
            </a:r>
            <a:r>
              <a:rPr lang="en-US" dirty="0" err="1"/>
              <a:t>natuurlijk</a:t>
            </a:r>
            <a:r>
              <a:rPr lang="en-US" dirty="0"/>
              <a:t> </a:t>
            </a:r>
            <a:r>
              <a:rPr lang="en-US" dirty="0" err="1"/>
              <a:t>voor</a:t>
            </a:r>
            <a:r>
              <a:rPr lang="en-US" dirty="0"/>
              <a:t> </a:t>
            </a:r>
            <a:r>
              <a:rPr lang="en-US" dirty="0" err="1"/>
              <a:t>zich</a:t>
            </a:r>
            <a:r>
              <a:rPr lang="en-US" dirty="0"/>
              <a:t> </a:t>
            </a:r>
            <a:r>
              <a:rPr lang="en-US" dirty="0" err="1"/>
              <a:t>omdat</a:t>
            </a:r>
            <a:r>
              <a:rPr lang="en-US" dirty="0"/>
              <a:t> </a:t>
            </a:r>
            <a:r>
              <a:rPr lang="en-US" dirty="0" err="1"/>
              <a:t>bij</a:t>
            </a:r>
            <a:r>
              <a:rPr lang="en-US" dirty="0"/>
              <a:t> </a:t>
            </a:r>
            <a:r>
              <a:rPr lang="en-US" dirty="0" err="1"/>
              <a:t>slechthorendheid</a:t>
            </a:r>
            <a:r>
              <a:rPr lang="en-US" dirty="0"/>
              <a:t> </a:t>
            </a:r>
            <a:r>
              <a:rPr lang="en-US" dirty="0" err="1"/>
              <a:t>en</a:t>
            </a:r>
            <a:r>
              <a:rPr lang="en-US" dirty="0"/>
              <a:t> </a:t>
            </a:r>
            <a:r>
              <a:rPr lang="en-US" dirty="0" err="1"/>
              <a:t>evenwichtsproblemen</a:t>
            </a:r>
            <a:r>
              <a:rPr lang="en-US" dirty="0"/>
              <a:t> </a:t>
            </a:r>
            <a:r>
              <a:rPr lang="en-US" dirty="0" err="1"/>
              <a:t>scherp</a:t>
            </a:r>
            <a:r>
              <a:rPr lang="en-US" dirty="0"/>
              <a:t> </a:t>
            </a:r>
            <a:r>
              <a:rPr lang="en-US" dirty="0" err="1"/>
              <a:t>zien</a:t>
            </a:r>
            <a:r>
              <a:rPr lang="en-US" dirty="0"/>
              <a:t> </a:t>
            </a:r>
            <a:r>
              <a:rPr lang="en-US" dirty="0" err="1"/>
              <a:t>nog</a:t>
            </a:r>
            <a:r>
              <a:rPr lang="en-US" dirty="0"/>
              <a:t> </a:t>
            </a:r>
            <a:r>
              <a:rPr lang="en-US" dirty="0" err="1"/>
              <a:t>belangrijker</a:t>
            </a:r>
            <a:r>
              <a:rPr lang="en-US" dirty="0"/>
              <a:t> </a:t>
            </a:r>
            <a:r>
              <a:rPr lang="en-US" dirty="0" err="1"/>
              <a:t>wordt</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Hoe </a:t>
            </a:r>
            <a:r>
              <a:rPr lang="en-US" dirty="0" err="1"/>
              <a:t>kunnen</a:t>
            </a:r>
            <a:r>
              <a:rPr lang="en-US" dirty="0"/>
              <a:t> we het </a:t>
            </a:r>
            <a:r>
              <a:rPr lang="en-US" dirty="0" err="1"/>
              <a:t>zicht</a:t>
            </a:r>
            <a:r>
              <a:rPr lang="en-US" dirty="0"/>
              <a:t> dan </a:t>
            </a:r>
            <a:r>
              <a:rPr lang="en-US" dirty="0" err="1"/>
              <a:t>verbeteren</a:t>
            </a:r>
            <a:r>
              <a:rPr lang="en-US" dirty="0"/>
              <a:t>? Als </a:t>
            </a:r>
            <a:r>
              <a:rPr lang="en-US" dirty="0" err="1"/>
              <a:t>eerstelijnsbehandeling</a:t>
            </a:r>
            <a:r>
              <a:rPr lang="en-US" dirty="0"/>
              <a:t> zijn er twee </a:t>
            </a:r>
            <a:r>
              <a:rPr lang="en-US" dirty="0" err="1"/>
              <a:t>opties</a:t>
            </a:r>
            <a:endParaRPr lang="en-US"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Ten eerste </a:t>
            </a:r>
            <a:r>
              <a:rPr lang="en-US" dirty="0" err="1"/>
              <a:t>hebben</a:t>
            </a:r>
            <a:r>
              <a:rPr lang="en-US" dirty="0"/>
              <a:t> we </a:t>
            </a:r>
            <a:r>
              <a:rPr lang="en-US" dirty="0" err="1"/>
              <a:t>bevochtigende</a:t>
            </a:r>
            <a:r>
              <a:rPr lang="en-US" dirty="0"/>
              <a:t> </a:t>
            </a:r>
            <a:r>
              <a:rPr lang="en-US" dirty="0" err="1"/>
              <a:t>druppels</a:t>
            </a:r>
            <a:r>
              <a:rPr lang="en-US" dirty="0"/>
              <a:t>, </a:t>
            </a:r>
            <a:r>
              <a:rPr lang="en-US" dirty="0" err="1"/>
              <a:t>kunsttranen</a:t>
            </a:r>
            <a:r>
              <a:rPr lang="en-US" dirty="0"/>
              <a:t>, </a:t>
            </a:r>
            <a:r>
              <a:rPr lang="en-US" dirty="0" err="1"/>
              <a:t>en</a:t>
            </a:r>
            <a:r>
              <a:rPr lang="en-US" dirty="0"/>
              <a:t> </a:t>
            </a:r>
            <a:r>
              <a:rPr lang="en-US" dirty="0" err="1"/>
              <a:t>als</a:t>
            </a:r>
            <a:r>
              <a:rPr lang="en-US" dirty="0"/>
              <a:t> we dan in het </a:t>
            </a:r>
            <a:r>
              <a:rPr lang="en-US" dirty="0" err="1"/>
              <a:t>assortiment</a:t>
            </a:r>
            <a:r>
              <a:rPr lang="en-US" dirty="0"/>
              <a:t> </a:t>
            </a:r>
            <a:r>
              <a:rPr lang="en-US" dirty="0" err="1"/>
              <a:t>kijken</a:t>
            </a:r>
            <a:r>
              <a:rPr lang="en-US" dirty="0"/>
              <a:t> dan </a:t>
            </a:r>
            <a:r>
              <a:rPr lang="en-US" dirty="0" err="1"/>
              <a:t>genieten</a:t>
            </a:r>
            <a:r>
              <a:rPr lang="en-US" dirty="0"/>
              <a:t> de </a:t>
            </a:r>
            <a:r>
              <a:rPr lang="en-US" dirty="0" err="1"/>
              <a:t>meer</a:t>
            </a:r>
            <a:r>
              <a:rPr lang="en-US" dirty="0"/>
              <a:t> </a:t>
            </a:r>
            <a:r>
              <a:rPr lang="en-US" dirty="0" err="1"/>
              <a:t>visceuze</a:t>
            </a:r>
            <a:r>
              <a:rPr lang="en-US" dirty="0"/>
              <a:t> </a:t>
            </a:r>
            <a:r>
              <a:rPr lang="en-US" dirty="0" err="1"/>
              <a:t>druppels</a:t>
            </a:r>
            <a:r>
              <a:rPr lang="en-US" dirty="0"/>
              <a:t> de </a:t>
            </a:r>
            <a:r>
              <a:rPr lang="en-US" dirty="0" err="1"/>
              <a:t>voorkeur</a:t>
            </a:r>
            <a:r>
              <a:rPr lang="en-US" dirty="0"/>
              <a:t> </a:t>
            </a:r>
            <a:r>
              <a:rPr lang="en-US" dirty="0" err="1"/>
              <a:t>omdat</a:t>
            </a:r>
            <a:r>
              <a:rPr lang="en-US" dirty="0"/>
              <a:t> die het </a:t>
            </a:r>
            <a:r>
              <a:rPr lang="en-US" dirty="0" err="1"/>
              <a:t>oppervlak</a:t>
            </a:r>
            <a:r>
              <a:rPr lang="en-US" dirty="0"/>
              <a:t> </a:t>
            </a:r>
            <a:r>
              <a:rPr lang="en-US" dirty="0" err="1"/>
              <a:t>meer</a:t>
            </a:r>
            <a:r>
              <a:rPr lang="en-US" dirty="0"/>
              <a:t> </a:t>
            </a:r>
            <a:r>
              <a:rPr lang="en-US" dirty="0" err="1"/>
              <a:t>egaal</a:t>
            </a:r>
            <a:r>
              <a:rPr lang="en-US" dirty="0"/>
              <a:t> </a:t>
            </a:r>
            <a:r>
              <a:rPr lang="en-US" dirty="0" err="1"/>
              <a:t>gaan</a:t>
            </a:r>
            <a:r>
              <a:rPr lang="en-US" dirty="0"/>
              <a:t> </a:t>
            </a:r>
            <a:r>
              <a:rPr lang="en-US" dirty="0" err="1"/>
              <a:t>krijgen</a:t>
            </a:r>
            <a:r>
              <a:rPr lang="en-US" dirty="0"/>
              <a: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err="1"/>
              <a:t>Dit</a:t>
            </a:r>
            <a:r>
              <a:rPr lang="en-US" dirty="0"/>
              <a:t> </a:t>
            </a:r>
            <a:r>
              <a:rPr lang="en-US" dirty="0" err="1"/>
              <a:t>kan</a:t>
            </a:r>
            <a:r>
              <a:rPr lang="en-US" dirty="0"/>
              <a:t> al dan </a:t>
            </a:r>
            <a:r>
              <a:rPr lang="en-US" dirty="0" err="1"/>
              <a:t>niet</a:t>
            </a:r>
            <a:r>
              <a:rPr lang="en-US" dirty="0"/>
              <a:t> </a:t>
            </a:r>
            <a:r>
              <a:rPr lang="en-US" dirty="0" err="1"/>
              <a:t>gecombineerd</a:t>
            </a:r>
            <a:r>
              <a:rPr lang="en-US" dirty="0"/>
              <a:t> </a:t>
            </a:r>
            <a:r>
              <a:rPr lang="en-US" dirty="0" err="1"/>
              <a:t>worden</a:t>
            </a:r>
            <a:r>
              <a:rPr lang="en-US" dirty="0"/>
              <a:t> met </a:t>
            </a:r>
            <a:r>
              <a:rPr lang="en-US" dirty="0" err="1"/>
              <a:t>contactlenzen</a:t>
            </a:r>
            <a:r>
              <a:rPr lang="en-US" dirty="0"/>
              <a:t>. Je </a:t>
            </a:r>
            <a:r>
              <a:rPr lang="en-US" dirty="0" err="1"/>
              <a:t>kiest</a:t>
            </a:r>
            <a:r>
              <a:rPr lang="en-US" dirty="0"/>
              <a:t> dan best </a:t>
            </a:r>
            <a:r>
              <a:rPr lang="en-US" dirty="0" err="1"/>
              <a:t>iets</a:t>
            </a:r>
            <a:r>
              <a:rPr lang="en-US" dirty="0"/>
              <a:t> minder </a:t>
            </a:r>
            <a:r>
              <a:rPr lang="en-US" dirty="0" err="1"/>
              <a:t>flexibele</a:t>
            </a:r>
            <a:r>
              <a:rPr lang="en-US" dirty="0"/>
              <a:t> </a:t>
            </a:r>
            <a:r>
              <a:rPr lang="en-US" dirty="0" err="1"/>
              <a:t>lenzen</a:t>
            </a:r>
            <a:r>
              <a:rPr lang="en-US" dirty="0"/>
              <a:t> </a:t>
            </a:r>
            <a:r>
              <a:rPr lang="en-US" dirty="0" err="1"/>
              <a:t>omdat</a:t>
            </a:r>
            <a:r>
              <a:rPr lang="en-US" dirty="0"/>
              <a:t> die </a:t>
            </a:r>
            <a:r>
              <a:rPr lang="en-US" dirty="0" err="1"/>
              <a:t>opnieuw</a:t>
            </a:r>
            <a:r>
              <a:rPr lang="en-US" dirty="0"/>
              <a:t> </a:t>
            </a:r>
            <a:r>
              <a:rPr lang="en-US" dirty="0" err="1"/>
              <a:t>voor</a:t>
            </a:r>
            <a:r>
              <a:rPr lang="en-US" dirty="0"/>
              <a:t> een </a:t>
            </a:r>
            <a:r>
              <a:rPr lang="en-US" dirty="0" err="1"/>
              <a:t>regelmatiger</a:t>
            </a:r>
            <a:r>
              <a:rPr lang="en-US" dirty="0"/>
              <a:t> </a:t>
            </a:r>
            <a:r>
              <a:rPr lang="en-US" dirty="0" err="1"/>
              <a:t>oppervlak</a:t>
            </a:r>
            <a:r>
              <a:rPr lang="en-US" dirty="0"/>
              <a:t> </a:t>
            </a:r>
            <a:r>
              <a:rPr lang="en-US" dirty="0" err="1"/>
              <a:t>gaan</a:t>
            </a:r>
            <a:r>
              <a:rPr lang="en-US" dirty="0"/>
              <a:t> </a:t>
            </a:r>
            <a:r>
              <a:rPr lang="en-US" dirty="0" err="1"/>
              <a:t>zorgen</a:t>
            </a:r>
            <a:r>
              <a:rPr lang="en-US" dirty="0"/>
              <a:t>.</a:t>
            </a:r>
          </a:p>
        </p:txBody>
      </p:sp>
      <p:sp>
        <p:nvSpPr>
          <p:cNvPr id="4" name="Slide Number Placeholder 3"/>
          <p:cNvSpPr>
            <a:spLocks noGrp="1"/>
          </p:cNvSpPr>
          <p:nvPr>
            <p:ph type="sldNum" sz="quarter" idx="5"/>
          </p:nvPr>
        </p:nvSpPr>
        <p:spPr/>
        <p:txBody>
          <a:bodyPr/>
          <a:lstStyle/>
          <a:p>
            <a:fld id="{7DE7B91C-A412-42E3-9B38-45CF1A5CA809}" type="slidenum">
              <a:rPr lang="en-BE" smtClean="0"/>
              <a:t>8</a:t>
            </a:fld>
            <a:endParaRPr lang="en-BE"/>
          </a:p>
        </p:txBody>
      </p:sp>
    </p:spTree>
    <p:extLst>
      <p:ext uri="{BB962C8B-B14F-4D97-AF65-F5344CB8AC3E}">
        <p14:creationId xmlns:p14="http://schemas.microsoft.com/office/powerpoint/2010/main" val="946959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Ondertussen</a:t>
            </a:r>
            <a:r>
              <a:rPr lang="en-US" dirty="0"/>
              <a:t> </a:t>
            </a:r>
            <a:r>
              <a:rPr lang="en-US" dirty="0" err="1"/>
              <a:t>hebben</a:t>
            </a:r>
            <a:r>
              <a:rPr lang="en-US" dirty="0"/>
              <a:t> we in het UZA een </a:t>
            </a:r>
            <a:r>
              <a:rPr lang="en-US" dirty="0" err="1"/>
              <a:t>tweetal</a:t>
            </a:r>
            <a:r>
              <a:rPr lang="en-US" dirty="0"/>
              <a:t> </a:t>
            </a:r>
            <a:r>
              <a:rPr lang="en-US" dirty="0" err="1"/>
              <a:t>patienten</a:t>
            </a:r>
            <a:r>
              <a:rPr lang="en-US" dirty="0"/>
              <a:t> </a:t>
            </a:r>
            <a:r>
              <a:rPr lang="en-US" dirty="0" err="1"/>
              <a:t>gehad</a:t>
            </a:r>
            <a:r>
              <a:rPr lang="en-US" dirty="0"/>
              <a:t> die zo een </a:t>
            </a:r>
            <a:r>
              <a:rPr lang="en-US" dirty="0" err="1"/>
              <a:t>onregelmatig</a:t>
            </a:r>
            <a:r>
              <a:rPr lang="en-US" dirty="0"/>
              <a:t> </a:t>
            </a:r>
            <a:r>
              <a:rPr lang="en-US" dirty="0" err="1"/>
              <a:t>hoornvlies</a:t>
            </a:r>
            <a:r>
              <a:rPr lang="en-US" dirty="0"/>
              <a:t> </a:t>
            </a:r>
            <a:r>
              <a:rPr lang="en-US" dirty="0" err="1"/>
              <a:t>hadden</a:t>
            </a:r>
            <a:r>
              <a:rPr lang="en-US" dirty="0"/>
              <a:t>, </a:t>
            </a:r>
            <a:r>
              <a:rPr lang="en-US" dirty="0" err="1"/>
              <a:t>dat</a:t>
            </a:r>
            <a:r>
              <a:rPr lang="en-US" dirty="0"/>
              <a:t> ze </a:t>
            </a:r>
            <a:r>
              <a:rPr lang="en-US" dirty="0" err="1"/>
              <a:t>zelfs</a:t>
            </a:r>
            <a:r>
              <a:rPr lang="en-US" dirty="0"/>
              <a:t> met </a:t>
            </a:r>
            <a:r>
              <a:rPr lang="en-US" dirty="0" err="1"/>
              <a:t>contactlenzen</a:t>
            </a:r>
            <a:r>
              <a:rPr lang="en-US" dirty="0"/>
              <a:t> </a:t>
            </a:r>
            <a:r>
              <a:rPr lang="en-US" dirty="0" err="1"/>
              <a:t>en</a:t>
            </a:r>
            <a:r>
              <a:rPr lang="en-US" dirty="0"/>
              <a:t> </a:t>
            </a:r>
            <a:r>
              <a:rPr lang="en-US" dirty="0" err="1"/>
              <a:t>optimale</a:t>
            </a:r>
            <a:r>
              <a:rPr lang="en-US" dirty="0"/>
              <a:t> </a:t>
            </a:r>
            <a:r>
              <a:rPr lang="en-US" dirty="0" err="1"/>
              <a:t>correctie</a:t>
            </a:r>
            <a:r>
              <a:rPr lang="en-US" dirty="0"/>
              <a:t> </a:t>
            </a:r>
            <a:r>
              <a:rPr lang="en-US" dirty="0" err="1"/>
              <a:t>ontevreden</a:t>
            </a:r>
            <a:r>
              <a:rPr lang="en-US" dirty="0"/>
              <a:t> </a:t>
            </a:r>
            <a:r>
              <a:rPr lang="en-US" dirty="0" err="1"/>
              <a:t>waren</a:t>
            </a:r>
            <a:r>
              <a:rPr lang="en-US" dirty="0"/>
              <a:t> over </a:t>
            </a:r>
            <a:r>
              <a:rPr lang="en-US" dirty="0" err="1"/>
              <a:t>hun</a:t>
            </a:r>
            <a:r>
              <a:rPr lang="en-US" dirty="0"/>
              <a:t> </a:t>
            </a:r>
            <a:r>
              <a:rPr lang="en-US" dirty="0" err="1"/>
              <a:t>zicht</a:t>
            </a:r>
            <a:r>
              <a:rPr lang="en-US" dirty="0"/>
              <a:t>. </a:t>
            </a:r>
            <a:r>
              <a:rPr lang="en-US" dirty="0" err="1"/>
              <a:t>Bij</a:t>
            </a:r>
            <a:r>
              <a:rPr lang="en-US" dirty="0"/>
              <a:t> </a:t>
            </a:r>
            <a:r>
              <a:rPr lang="en-US" dirty="0" err="1"/>
              <a:t>deze</a:t>
            </a:r>
            <a:r>
              <a:rPr lang="en-US" dirty="0"/>
              <a:t> </a:t>
            </a:r>
            <a:r>
              <a:rPr lang="en-US" dirty="0" err="1"/>
              <a:t>groep</a:t>
            </a:r>
            <a:r>
              <a:rPr lang="en-US" dirty="0"/>
              <a:t> </a:t>
            </a:r>
            <a:r>
              <a:rPr lang="en-US" dirty="0" err="1"/>
              <a:t>hebben</a:t>
            </a:r>
            <a:r>
              <a:rPr lang="en-US" dirty="0"/>
              <a:t> we een </a:t>
            </a:r>
            <a:r>
              <a:rPr lang="en-US" dirty="0" err="1"/>
              <a:t>speciale</a:t>
            </a:r>
            <a:r>
              <a:rPr lang="en-US" dirty="0"/>
              <a:t> </a:t>
            </a:r>
            <a:r>
              <a:rPr lang="en-US" dirty="0" err="1"/>
              <a:t>harde</a:t>
            </a:r>
            <a:r>
              <a:rPr lang="en-US" dirty="0"/>
              <a:t> </a:t>
            </a:r>
            <a:r>
              <a:rPr lang="en-US" dirty="0" err="1"/>
              <a:t>contactlens</a:t>
            </a:r>
            <a:r>
              <a:rPr lang="en-US" dirty="0"/>
              <a:t> </a:t>
            </a:r>
            <a:r>
              <a:rPr lang="en-US" dirty="0" err="1"/>
              <a:t>aangepast</a:t>
            </a:r>
            <a:r>
              <a:rPr lang="en-US" dirty="0"/>
              <a:t>, een </a:t>
            </a:r>
            <a:r>
              <a:rPr lang="en-US" dirty="0" err="1"/>
              <a:t>scleralens</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b="0" i="0" u="none" strike="noStrike" baseline="0" dirty="0">
                <a:solidFill>
                  <a:srgbClr val="1F497D"/>
                </a:solidFill>
                <a:latin typeface="Calibri" panose="020F0502020204030204" pitchFamily="34" charset="0"/>
              </a:rPr>
              <a:t>Scleralenzen zijn harde lenzen, gevuld met water, die niet op het hoornvlies rusten maar op het wit van het oog, de sclera. Omdat de ruimte tussen de contactlens en het oog met water is opgevuld, kunnen die – nog beter dan de zachte contactlenzen - de onregelmatigheden opheffen om zo het beeld terug scherp op het netvlies te krijgen. Er is wel sprake van een leercurve bij het gebruik van deze lenzen, en je kan ze niet zomaar kant en klaar van de winkelrekken halen. Het is dus belangrijk dat je bij een </a:t>
            </a:r>
            <a:r>
              <a:rPr lang="nl-NL" sz="1200" b="0" i="0" u="none" strike="noStrike" baseline="0" dirty="0" err="1">
                <a:solidFill>
                  <a:srgbClr val="1F497D"/>
                </a:solidFill>
                <a:latin typeface="Calibri" panose="020F0502020204030204" pitchFamily="34" charset="0"/>
              </a:rPr>
              <a:t>contactlensspecalist</a:t>
            </a:r>
            <a:r>
              <a:rPr lang="nl-NL" sz="1200" b="0" i="0" u="none" strike="noStrike" baseline="0" dirty="0">
                <a:solidFill>
                  <a:srgbClr val="1F497D"/>
                </a:solidFill>
                <a:latin typeface="Calibri" panose="020F0502020204030204" pitchFamily="34" charset="0"/>
              </a:rPr>
              <a:t> langsgaat voor goede aanpassing van de lenzen.</a:t>
            </a:r>
            <a:endParaRPr lang="en-US" dirty="0"/>
          </a:p>
        </p:txBody>
      </p:sp>
      <p:sp>
        <p:nvSpPr>
          <p:cNvPr id="4" name="Slide Number Placeholder 3"/>
          <p:cNvSpPr>
            <a:spLocks noGrp="1"/>
          </p:cNvSpPr>
          <p:nvPr>
            <p:ph type="sldNum" sz="quarter" idx="5"/>
          </p:nvPr>
        </p:nvSpPr>
        <p:spPr/>
        <p:txBody>
          <a:bodyPr/>
          <a:lstStyle/>
          <a:p>
            <a:fld id="{7DE7B91C-A412-42E3-9B38-45CF1A5CA809}" type="slidenum">
              <a:rPr lang="en-BE" smtClean="0"/>
              <a:t>9</a:t>
            </a:fld>
            <a:endParaRPr lang="en-BE"/>
          </a:p>
        </p:txBody>
      </p:sp>
    </p:spTree>
    <p:extLst>
      <p:ext uri="{BB962C8B-B14F-4D97-AF65-F5344CB8AC3E}">
        <p14:creationId xmlns:p14="http://schemas.microsoft.com/office/powerpoint/2010/main" val="36260863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B34E089-8452-417F-B0C6-64B4BDEEC32C}" type="datetimeFigureOut">
              <a:rPr lang="en-BE" smtClean="0"/>
              <a:t>23/11/2022</a:t>
            </a:fld>
            <a:endParaRPr lang="en-BE"/>
          </a:p>
        </p:txBody>
      </p:sp>
      <p:sp>
        <p:nvSpPr>
          <p:cNvPr id="5" name="Footer Placeholder 4"/>
          <p:cNvSpPr>
            <a:spLocks noGrp="1"/>
          </p:cNvSpPr>
          <p:nvPr>
            <p:ph type="ftr" sz="quarter" idx="11"/>
          </p:nvPr>
        </p:nvSpPr>
        <p:spPr/>
        <p:txBody>
          <a:bodyPr/>
          <a:lstStyle/>
          <a:p>
            <a:endParaRPr lang="en-BE"/>
          </a:p>
        </p:txBody>
      </p:sp>
      <p:sp>
        <p:nvSpPr>
          <p:cNvPr id="6" name="Slide Number Placeholder 5"/>
          <p:cNvSpPr>
            <a:spLocks noGrp="1"/>
          </p:cNvSpPr>
          <p:nvPr>
            <p:ph type="sldNum" sz="quarter" idx="12"/>
          </p:nvPr>
        </p:nvSpPr>
        <p:spPr/>
        <p:txBody>
          <a:bodyPr/>
          <a:lstStyle/>
          <a:p>
            <a:fld id="{15F48844-8C3B-4F81-988A-9026EE220177}" type="slidenum">
              <a:rPr lang="en-BE" smtClean="0"/>
              <a:t>‹#›</a:t>
            </a:fld>
            <a:endParaRPr lang="en-BE"/>
          </a:p>
        </p:txBody>
      </p:sp>
    </p:spTree>
    <p:extLst>
      <p:ext uri="{BB962C8B-B14F-4D97-AF65-F5344CB8AC3E}">
        <p14:creationId xmlns:p14="http://schemas.microsoft.com/office/powerpoint/2010/main" val="8296312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34E089-8452-417F-B0C6-64B4BDEEC32C}" type="datetimeFigureOut">
              <a:rPr lang="en-BE" smtClean="0"/>
              <a:t>23/11/2022</a:t>
            </a:fld>
            <a:endParaRPr lang="en-BE"/>
          </a:p>
        </p:txBody>
      </p:sp>
      <p:sp>
        <p:nvSpPr>
          <p:cNvPr id="5" name="Footer Placeholder 4"/>
          <p:cNvSpPr>
            <a:spLocks noGrp="1"/>
          </p:cNvSpPr>
          <p:nvPr>
            <p:ph type="ftr" sz="quarter" idx="11"/>
          </p:nvPr>
        </p:nvSpPr>
        <p:spPr/>
        <p:txBody>
          <a:bodyPr/>
          <a:lstStyle/>
          <a:p>
            <a:endParaRPr lang="en-BE"/>
          </a:p>
        </p:txBody>
      </p:sp>
      <p:sp>
        <p:nvSpPr>
          <p:cNvPr id="6" name="Slide Number Placeholder 5"/>
          <p:cNvSpPr>
            <a:spLocks noGrp="1"/>
          </p:cNvSpPr>
          <p:nvPr>
            <p:ph type="sldNum" sz="quarter" idx="12"/>
          </p:nvPr>
        </p:nvSpPr>
        <p:spPr/>
        <p:txBody>
          <a:bodyPr/>
          <a:lstStyle/>
          <a:p>
            <a:fld id="{15F48844-8C3B-4F81-988A-9026EE220177}" type="slidenum">
              <a:rPr lang="en-BE" smtClean="0"/>
              <a:t>‹#›</a:t>
            </a:fld>
            <a:endParaRPr lang="en-BE"/>
          </a:p>
        </p:txBody>
      </p:sp>
    </p:spTree>
    <p:extLst>
      <p:ext uri="{BB962C8B-B14F-4D97-AF65-F5344CB8AC3E}">
        <p14:creationId xmlns:p14="http://schemas.microsoft.com/office/powerpoint/2010/main" val="28626434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34E089-8452-417F-B0C6-64B4BDEEC32C}" type="datetimeFigureOut">
              <a:rPr lang="en-BE" smtClean="0"/>
              <a:t>23/11/2022</a:t>
            </a:fld>
            <a:endParaRPr lang="en-BE"/>
          </a:p>
        </p:txBody>
      </p:sp>
      <p:sp>
        <p:nvSpPr>
          <p:cNvPr id="5" name="Footer Placeholder 4"/>
          <p:cNvSpPr>
            <a:spLocks noGrp="1"/>
          </p:cNvSpPr>
          <p:nvPr>
            <p:ph type="ftr" sz="quarter" idx="11"/>
          </p:nvPr>
        </p:nvSpPr>
        <p:spPr/>
        <p:txBody>
          <a:bodyPr/>
          <a:lstStyle/>
          <a:p>
            <a:endParaRPr lang="en-BE"/>
          </a:p>
        </p:txBody>
      </p:sp>
      <p:sp>
        <p:nvSpPr>
          <p:cNvPr id="6" name="Slide Number Placeholder 5"/>
          <p:cNvSpPr>
            <a:spLocks noGrp="1"/>
          </p:cNvSpPr>
          <p:nvPr>
            <p:ph type="sldNum" sz="quarter" idx="12"/>
          </p:nvPr>
        </p:nvSpPr>
        <p:spPr/>
        <p:txBody>
          <a:bodyPr/>
          <a:lstStyle/>
          <a:p>
            <a:fld id="{15F48844-8C3B-4F81-988A-9026EE220177}" type="slidenum">
              <a:rPr lang="en-BE" smtClean="0"/>
              <a:t>‹#›</a:t>
            </a:fld>
            <a:endParaRPr lang="en-BE"/>
          </a:p>
        </p:txBody>
      </p:sp>
    </p:spTree>
    <p:extLst>
      <p:ext uri="{BB962C8B-B14F-4D97-AF65-F5344CB8AC3E}">
        <p14:creationId xmlns:p14="http://schemas.microsoft.com/office/powerpoint/2010/main" val="39396563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34E089-8452-417F-B0C6-64B4BDEEC32C}" type="datetimeFigureOut">
              <a:rPr lang="en-BE" smtClean="0"/>
              <a:t>23/11/2022</a:t>
            </a:fld>
            <a:endParaRPr lang="en-BE"/>
          </a:p>
        </p:txBody>
      </p:sp>
      <p:sp>
        <p:nvSpPr>
          <p:cNvPr id="5" name="Footer Placeholder 4"/>
          <p:cNvSpPr>
            <a:spLocks noGrp="1"/>
          </p:cNvSpPr>
          <p:nvPr>
            <p:ph type="ftr" sz="quarter" idx="11"/>
          </p:nvPr>
        </p:nvSpPr>
        <p:spPr/>
        <p:txBody>
          <a:bodyPr/>
          <a:lstStyle/>
          <a:p>
            <a:endParaRPr lang="en-BE"/>
          </a:p>
        </p:txBody>
      </p:sp>
      <p:sp>
        <p:nvSpPr>
          <p:cNvPr id="6" name="Slide Number Placeholder 5"/>
          <p:cNvSpPr>
            <a:spLocks noGrp="1"/>
          </p:cNvSpPr>
          <p:nvPr>
            <p:ph type="sldNum" sz="quarter" idx="12"/>
          </p:nvPr>
        </p:nvSpPr>
        <p:spPr/>
        <p:txBody>
          <a:bodyPr/>
          <a:lstStyle/>
          <a:p>
            <a:fld id="{15F48844-8C3B-4F81-988A-9026EE220177}" type="slidenum">
              <a:rPr lang="en-BE" smtClean="0"/>
              <a:t>‹#›</a:t>
            </a:fld>
            <a:endParaRPr lang="en-BE"/>
          </a:p>
        </p:txBody>
      </p:sp>
    </p:spTree>
    <p:extLst>
      <p:ext uri="{BB962C8B-B14F-4D97-AF65-F5344CB8AC3E}">
        <p14:creationId xmlns:p14="http://schemas.microsoft.com/office/powerpoint/2010/main" val="11930714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B34E089-8452-417F-B0C6-64B4BDEEC32C}" type="datetimeFigureOut">
              <a:rPr lang="en-BE" smtClean="0"/>
              <a:t>23/11/2022</a:t>
            </a:fld>
            <a:endParaRPr lang="en-BE"/>
          </a:p>
        </p:txBody>
      </p:sp>
      <p:sp>
        <p:nvSpPr>
          <p:cNvPr id="5" name="Footer Placeholder 4"/>
          <p:cNvSpPr>
            <a:spLocks noGrp="1"/>
          </p:cNvSpPr>
          <p:nvPr>
            <p:ph type="ftr" sz="quarter" idx="11"/>
          </p:nvPr>
        </p:nvSpPr>
        <p:spPr/>
        <p:txBody>
          <a:bodyPr/>
          <a:lstStyle/>
          <a:p>
            <a:endParaRPr lang="en-BE"/>
          </a:p>
        </p:txBody>
      </p:sp>
      <p:sp>
        <p:nvSpPr>
          <p:cNvPr id="6" name="Slide Number Placeholder 5"/>
          <p:cNvSpPr>
            <a:spLocks noGrp="1"/>
          </p:cNvSpPr>
          <p:nvPr>
            <p:ph type="sldNum" sz="quarter" idx="12"/>
          </p:nvPr>
        </p:nvSpPr>
        <p:spPr/>
        <p:txBody>
          <a:bodyPr/>
          <a:lstStyle/>
          <a:p>
            <a:fld id="{15F48844-8C3B-4F81-988A-9026EE220177}" type="slidenum">
              <a:rPr lang="en-BE" smtClean="0"/>
              <a:t>‹#›</a:t>
            </a:fld>
            <a:endParaRPr lang="en-BE"/>
          </a:p>
        </p:txBody>
      </p:sp>
    </p:spTree>
    <p:extLst>
      <p:ext uri="{BB962C8B-B14F-4D97-AF65-F5344CB8AC3E}">
        <p14:creationId xmlns:p14="http://schemas.microsoft.com/office/powerpoint/2010/main" val="10057525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34E089-8452-417F-B0C6-64B4BDEEC32C}" type="datetimeFigureOut">
              <a:rPr lang="en-BE" smtClean="0"/>
              <a:t>23/11/2022</a:t>
            </a:fld>
            <a:endParaRPr lang="en-BE"/>
          </a:p>
        </p:txBody>
      </p:sp>
      <p:sp>
        <p:nvSpPr>
          <p:cNvPr id="6" name="Footer Placeholder 5"/>
          <p:cNvSpPr>
            <a:spLocks noGrp="1"/>
          </p:cNvSpPr>
          <p:nvPr>
            <p:ph type="ftr" sz="quarter" idx="11"/>
          </p:nvPr>
        </p:nvSpPr>
        <p:spPr/>
        <p:txBody>
          <a:bodyPr/>
          <a:lstStyle/>
          <a:p>
            <a:endParaRPr lang="en-BE"/>
          </a:p>
        </p:txBody>
      </p:sp>
      <p:sp>
        <p:nvSpPr>
          <p:cNvPr id="7" name="Slide Number Placeholder 6"/>
          <p:cNvSpPr>
            <a:spLocks noGrp="1"/>
          </p:cNvSpPr>
          <p:nvPr>
            <p:ph type="sldNum" sz="quarter" idx="12"/>
          </p:nvPr>
        </p:nvSpPr>
        <p:spPr/>
        <p:txBody>
          <a:bodyPr/>
          <a:lstStyle/>
          <a:p>
            <a:fld id="{15F48844-8C3B-4F81-988A-9026EE220177}" type="slidenum">
              <a:rPr lang="en-BE" smtClean="0"/>
              <a:t>‹#›</a:t>
            </a:fld>
            <a:endParaRPr lang="en-BE"/>
          </a:p>
        </p:txBody>
      </p:sp>
    </p:spTree>
    <p:extLst>
      <p:ext uri="{BB962C8B-B14F-4D97-AF65-F5344CB8AC3E}">
        <p14:creationId xmlns:p14="http://schemas.microsoft.com/office/powerpoint/2010/main" val="4401414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B34E089-8452-417F-B0C6-64B4BDEEC32C}" type="datetimeFigureOut">
              <a:rPr lang="en-BE" smtClean="0"/>
              <a:t>23/11/2022</a:t>
            </a:fld>
            <a:endParaRPr lang="en-BE"/>
          </a:p>
        </p:txBody>
      </p:sp>
      <p:sp>
        <p:nvSpPr>
          <p:cNvPr id="8" name="Footer Placeholder 7"/>
          <p:cNvSpPr>
            <a:spLocks noGrp="1"/>
          </p:cNvSpPr>
          <p:nvPr>
            <p:ph type="ftr" sz="quarter" idx="11"/>
          </p:nvPr>
        </p:nvSpPr>
        <p:spPr/>
        <p:txBody>
          <a:bodyPr/>
          <a:lstStyle/>
          <a:p>
            <a:endParaRPr lang="en-BE"/>
          </a:p>
        </p:txBody>
      </p:sp>
      <p:sp>
        <p:nvSpPr>
          <p:cNvPr id="9" name="Slide Number Placeholder 8"/>
          <p:cNvSpPr>
            <a:spLocks noGrp="1"/>
          </p:cNvSpPr>
          <p:nvPr>
            <p:ph type="sldNum" sz="quarter" idx="12"/>
          </p:nvPr>
        </p:nvSpPr>
        <p:spPr/>
        <p:txBody>
          <a:bodyPr/>
          <a:lstStyle/>
          <a:p>
            <a:fld id="{15F48844-8C3B-4F81-988A-9026EE220177}" type="slidenum">
              <a:rPr lang="en-BE" smtClean="0"/>
              <a:t>‹#›</a:t>
            </a:fld>
            <a:endParaRPr lang="en-BE"/>
          </a:p>
        </p:txBody>
      </p:sp>
    </p:spTree>
    <p:extLst>
      <p:ext uri="{BB962C8B-B14F-4D97-AF65-F5344CB8AC3E}">
        <p14:creationId xmlns:p14="http://schemas.microsoft.com/office/powerpoint/2010/main" val="39580813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B34E089-8452-417F-B0C6-64B4BDEEC32C}" type="datetimeFigureOut">
              <a:rPr lang="en-BE" smtClean="0"/>
              <a:t>23/11/2022</a:t>
            </a:fld>
            <a:endParaRPr lang="en-BE"/>
          </a:p>
        </p:txBody>
      </p:sp>
      <p:sp>
        <p:nvSpPr>
          <p:cNvPr id="4" name="Footer Placeholder 3"/>
          <p:cNvSpPr>
            <a:spLocks noGrp="1"/>
          </p:cNvSpPr>
          <p:nvPr>
            <p:ph type="ftr" sz="quarter" idx="11"/>
          </p:nvPr>
        </p:nvSpPr>
        <p:spPr/>
        <p:txBody>
          <a:bodyPr/>
          <a:lstStyle/>
          <a:p>
            <a:endParaRPr lang="en-BE"/>
          </a:p>
        </p:txBody>
      </p:sp>
      <p:sp>
        <p:nvSpPr>
          <p:cNvPr id="5" name="Slide Number Placeholder 4"/>
          <p:cNvSpPr>
            <a:spLocks noGrp="1"/>
          </p:cNvSpPr>
          <p:nvPr>
            <p:ph type="sldNum" sz="quarter" idx="12"/>
          </p:nvPr>
        </p:nvSpPr>
        <p:spPr/>
        <p:txBody>
          <a:bodyPr/>
          <a:lstStyle/>
          <a:p>
            <a:fld id="{15F48844-8C3B-4F81-988A-9026EE220177}" type="slidenum">
              <a:rPr lang="en-BE" smtClean="0"/>
              <a:t>‹#›</a:t>
            </a:fld>
            <a:endParaRPr lang="en-BE"/>
          </a:p>
        </p:txBody>
      </p:sp>
    </p:spTree>
    <p:extLst>
      <p:ext uri="{BB962C8B-B14F-4D97-AF65-F5344CB8AC3E}">
        <p14:creationId xmlns:p14="http://schemas.microsoft.com/office/powerpoint/2010/main" val="37160475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34E089-8452-417F-B0C6-64B4BDEEC32C}" type="datetimeFigureOut">
              <a:rPr lang="en-BE" smtClean="0"/>
              <a:t>23/11/2022</a:t>
            </a:fld>
            <a:endParaRPr lang="en-BE"/>
          </a:p>
        </p:txBody>
      </p:sp>
      <p:sp>
        <p:nvSpPr>
          <p:cNvPr id="3" name="Footer Placeholder 2"/>
          <p:cNvSpPr>
            <a:spLocks noGrp="1"/>
          </p:cNvSpPr>
          <p:nvPr>
            <p:ph type="ftr" sz="quarter" idx="11"/>
          </p:nvPr>
        </p:nvSpPr>
        <p:spPr/>
        <p:txBody>
          <a:bodyPr/>
          <a:lstStyle/>
          <a:p>
            <a:endParaRPr lang="en-BE"/>
          </a:p>
        </p:txBody>
      </p:sp>
      <p:sp>
        <p:nvSpPr>
          <p:cNvPr id="4" name="Slide Number Placeholder 3"/>
          <p:cNvSpPr>
            <a:spLocks noGrp="1"/>
          </p:cNvSpPr>
          <p:nvPr>
            <p:ph type="sldNum" sz="quarter" idx="12"/>
          </p:nvPr>
        </p:nvSpPr>
        <p:spPr/>
        <p:txBody>
          <a:bodyPr/>
          <a:lstStyle/>
          <a:p>
            <a:fld id="{15F48844-8C3B-4F81-988A-9026EE220177}" type="slidenum">
              <a:rPr lang="en-BE" smtClean="0"/>
              <a:t>‹#›</a:t>
            </a:fld>
            <a:endParaRPr lang="en-BE"/>
          </a:p>
        </p:txBody>
      </p:sp>
    </p:spTree>
    <p:extLst>
      <p:ext uri="{BB962C8B-B14F-4D97-AF65-F5344CB8AC3E}">
        <p14:creationId xmlns:p14="http://schemas.microsoft.com/office/powerpoint/2010/main" val="23477947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B34E089-8452-417F-B0C6-64B4BDEEC32C}" type="datetimeFigureOut">
              <a:rPr lang="en-BE" smtClean="0"/>
              <a:t>23/11/2022</a:t>
            </a:fld>
            <a:endParaRPr lang="en-BE"/>
          </a:p>
        </p:txBody>
      </p:sp>
      <p:sp>
        <p:nvSpPr>
          <p:cNvPr id="6" name="Footer Placeholder 5"/>
          <p:cNvSpPr>
            <a:spLocks noGrp="1"/>
          </p:cNvSpPr>
          <p:nvPr>
            <p:ph type="ftr" sz="quarter" idx="11"/>
          </p:nvPr>
        </p:nvSpPr>
        <p:spPr/>
        <p:txBody>
          <a:bodyPr/>
          <a:lstStyle/>
          <a:p>
            <a:endParaRPr lang="en-BE"/>
          </a:p>
        </p:txBody>
      </p:sp>
      <p:sp>
        <p:nvSpPr>
          <p:cNvPr id="7" name="Slide Number Placeholder 6"/>
          <p:cNvSpPr>
            <a:spLocks noGrp="1"/>
          </p:cNvSpPr>
          <p:nvPr>
            <p:ph type="sldNum" sz="quarter" idx="12"/>
          </p:nvPr>
        </p:nvSpPr>
        <p:spPr/>
        <p:txBody>
          <a:bodyPr/>
          <a:lstStyle/>
          <a:p>
            <a:fld id="{15F48844-8C3B-4F81-988A-9026EE220177}" type="slidenum">
              <a:rPr lang="en-BE" smtClean="0"/>
              <a:t>‹#›</a:t>
            </a:fld>
            <a:endParaRPr lang="en-BE"/>
          </a:p>
        </p:txBody>
      </p:sp>
    </p:spTree>
    <p:extLst>
      <p:ext uri="{BB962C8B-B14F-4D97-AF65-F5344CB8AC3E}">
        <p14:creationId xmlns:p14="http://schemas.microsoft.com/office/powerpoint/2010/main" val="33044911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B34E089-8452-417F-B0C6-64B4BDEEC32C}" type="datetimeFigureOut">
              <a:rPr lang="en-BE" smtClean="0"/>
              <a:t>23/11/2022</a:t>
            </a:fld>
            <a:endParaRPr lang="en-BE"/>
          </a:p>
        </p:txBody>
      </p:sp>
      <p:sp>
        <p:nvSpPr>
          <p:cNvPr id="6" name="Footer Placeholder 5"/>
          <p:cNvSpPr>
            <a:spLocks noGrp="1"/>
          </p:cNvSpPr>
          <p:nvPr>
            <p:ph type="ftr" sz="quarter" idx="11"/>
          </p:nvPr>
        </p:nvSpPr>
        <p:spPr/>
        <p:txBody>
          <a:bodyPr/>
          <a:lstStyle/>
          <a:p>
            <a:endParaRPr lang="en-BE"/>
          </a:p>
        </p:txBody>
      </p:sp>
      <p:sp>
        <p:nvSpPr>
          <p:cNvPr id="7" name="Slide Number Placeholder 6"/>
          <p:cNvSpPr>
            <a:spLocks noGrp="1"/>
          </p:cNvSpPr>
          <p:nvPr>
            <p:ph type="sldNum" sz="quarter" idx="12"/>
          </p:nvPr>
        </p:nvSpPr>
        <p:spPr/>
        <p:txBody>
          <a:bodyPr/>
          <a:lstStyle/>
          <a:p>
            <a:fld id="{15F48844-8C3B-4F81-988A-9026EE220177}" type="slidenum">
              <a:rPr lang="en-BE" smtClean="0"/>
              <a:t>‹#›</a:t>
            </a:fld>
            <a:endParaRPr lang="en-BE"/>
          </a:p>
        </p:txBody>
      </p:sp>
    </p:spTree>
    <p:extLst>
      <p:ext uri="{BB962C8B-B14F-4D97-AF65-F5344CB8AC3E}">
        <p14:creationId xmlns:p14="http://schemas.microsoft.com/office/powerpoint/2010/main" val="30096759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34E089-8452-417F-B0C6-64B4BDEEC32C}" type="datetimeFigureOut">
              <a:rPr lang="en-BE" smtClean="0"/>
              <a:t>23/11/2022</a:t>
            </a:fld>
            <a:endParaRPr lang="en-BE"/>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BE"/>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F48844-8C3B-4F81-988A-9026EE220177}" type="slidenum">
              <a:rPr lang="en-BE" smtClean="0"/>
              <a:t>‹#›</a:t>
            </a:fld>
            <a:endParaRPr lang="en-BE"/>
          </a:p>
        </p:txBody>
      </p:sp>
    </p:spTree>
    <p:extLst>
      <p:ext uri="{BB962C8B-B14F-4D97-AF65-F5344CB8AC3E}">
        <p14:creationId xmlns:p14="http://schemas.microsoft.com/office/powerpoint/2010/main" val="822350467"/>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9.JPG"/><Relationship Id="rId5" Type="http://schemas.openxmlformats.org/officeDocument/2006/relationships/image" Target="../media/image8.JPG"/><Relationship Id="rId4" Type="http://schemas.openxmlformats.org/officeDocument/2006/relationships/image" Target="../media/image7.JPG"/></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3.JPG"/><Relationship Id="rId5" Type="http://schemas.openxmlformats.org/officeDocument/2006/relationships/image" Target="../media/image12.JPG"/><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5" name="Picture 4" descr="A sandy area with trees in the background&#10;&#10;Description automatically generated with low confidence">
            <a:extLst>
              <a:ext uri="{FF2B5EF4-FFF2-40B4-BE49-F238E27FC236}">
                <a16:creationId xmlns:a16="http://schemas.microsoft.com/office/drawing/2014/main" id="{FF34AFA4-75B0-408A-A71B-B8F9186F96E2}"/>
              </a:ext>
            </a:extLst>
          </p:cNvPr>
          <p:cNvPicPr>
            <a:picLocks noChangeAspect="1"/>
          </p:cNvPicPr>
          <p:nvPr/>
        </p:nvPicPr>
        <p:blipFill rotWithShape="1">
          <a:blip r:embed="rId3">
            <a:alphaModFix amt="70000"/>
            <a:extLst>
              <a:ext uri="{28A0092B-C50C-407E-A947-70E740481C1C}">
                <a14:useLocalDpi xmlns:a14="http://schemas.microsoft.com/office/drawing/2010/main" val="0"/>
              </a:ext>
            </a:extLst>
          </a:blip>
          <a:srcRect/>
          <a:stretch/>
        </p:blipFill>
        <p:spPr>
          <a:xfrm>
            <a:off x="20" y="1196859"/>
            <a:ext cx="12191980" cy="5661141"/>
          </a:xfrm>
          <a:prstGeom prst="rect">
            <a:avLst/>
          </a:prstGeom>
        </p:spPr>
      </p:pic>
      <p:sp>
        <p:nvSpPr>
          <p:cNvPr id="2" name="Title 1">
            <a:extLst>
              <a:ext uri="{FF2B5EF4-FFF2-40B4-BE49-F238E27FC236}">
                <a16:creationId xmlns:a16="http://schemas.microsoft.com/office/drawing/2014/main" id="{8C748BFB-032E-407D-B84F-E7C4DF156335}"/>
              </a:ext>
            </a:extLst>
          </p:cNvPr>
          <p:cNvSpPr>
            <a:spLocks noGrp="1"/>
          </p:cNvSpPr>
          <p:nvPr>
            <p:ph type="ctrTitle"/>
          </p:nvPr>
        </p:nvSpPr>
        <p:spPr>
          <a:xfrm>
            <a:off x="1524000" y="3040025"/>
            <a:ext cx="9144000" cy="1145632"/>
          </a:xfrm>
        </p:spPr>
        <p:txBody>
          <a:bodyPr>
            <a:normAutofit/>
          </a:bodyPr>
          <a:lstStyle/>
          <a:p>
            <a:r>
              <a:rPr lang="en-US" dirty="0">
                <a:solidFill>
                  <a:srgbClr val="FFFFFF"/>
                </a:solidFill>
              </a:rPr>
              <a:t>DFNA9 </a:t>
            </a:r>
            <a:r>
              <a:rPr lang="en-US" dirty="0" err="1">
                <a:solidFill>
                  <a:srgbClr val="FFFFFF"/>
                </a:solidFill>
              </a:rPr>
              <a:t>en</a:t>
            </a:r>
            <a:r>
              <a:rPr lang="en-US" dirty="0">
                <a:solidFill>
                  <a:srgbClr val="FFFFFF"/>
                </a:solidFill>
              </a:rPr>
              <a:t> het </a:t>
            </a:r>
            <a:r>
              <a:rPr lang="en-US" dirty="0" err="1">
                <a:solidFill>
                  <a:srgbClr val="FFFFFF"/>
                </a:solidFill>
              </a:rPr>
              <a:t>oog</a:t>
            </a:r>
            <a:endParaRPr lang="en-BE" dirty="0">
              <a:solidFill>
                <a:srgbClr val="FFFFFF"/>
              </a:solidFill>
            </a:endParaRPr>
          </a:p>
        </p:txBody>
      </p:sp>
      <p:pic>
        <p:nvPicPr>
          <p:cNvPr id="6" name="Picture 5" descr="A picture containing text, clock&#10;&#10;Description automatically generated">
            <a:extLst>
              <a:ext uri="{FF2B5EF4-FFF2-40B4-BE49-F238E27FC236}">
                <a16:creationId xmlns:a16="http://schemas.microsoft.com/office/drawing/2014/main" id="{BBF15850-498F-49B1-B99F-288F5A54D9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28105" y="6016232"/>
            <a:ext cx="1381022" cy="591867"/>
          </a:xfrm>
          <a:prstGeom prst="rect">
            <a:avLst/>
          </a:prstGeom>
        </p:spPr>
      </p:pic>
      <p:sp>
        <p:nvSpPr>
          <p:cNvPr id="3" name="Rectangle 2">
            <a:extLst>
              <a:ext uri="{FF2B5EF4-FFF2-40B4-BE49-F238E27FC236}">
                <a16:creationId xmlns:a16="http://schemas.microsoft.com/office/drawing/2014/main" id="{0244202B-8569-4B5C-9A0B-37602EE4B796}"/>
              </a:ext>
            </a:extLst>
          </p:cNvPr>
          <p:cNvSpPr/>
          <p:nvPr/>
        </p:nvSpPr>
        <p:spPr>
          <a:xfrm>
            <a:off x="0" y="0"/>
            <a:ext cx="12192000" cy="1196859"/>
          </a:xfrm>
          <a:prstGeom prst="rect">
            <a:avLst/>
          </a:prstGeom>
          <a:solidFill>
            <a:schemeClr val="bg1"/>
          </a:solidFill>
        </p:spPr>
        <p:style>
          <a:lnRef idx="2">
            <a:schemeClr val="dk1"/>
          </a:lnRef>
          <a:fillRef idx="1">
            <a:schemeClr val="lt1"/>
          </a:fillRef>
          <a:effectRef idx="0">
            <a:schemeClr val="dk1"/>
          </a:effectRef>
          <a:fontRef idx="minor">
            <a:schemeClr val="dk1"/>
          </a:fontRef>
        </p:style>
        <p:txBody>
          <a:bodyPr rtlCol="0" anchor="ctr"/>
          <a:lstStyle/>
          <a:p>
            <a:pPr algn="ctr"/>
            <a:endParaRPr lang="en-BE" dirty="0"/>
          </a:p>
        </p:txBody>
      </p:sp>
    </p:spTree>
    <p:extLst>
      <p:ext uri="{BB962C8B-B14F-4D97-AF65-F5344CB8AC3E}">
        <p14:creationId xmlns:p14="http://schemas.microsoft.com/office/powerpoint/2010/main" val="207188815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429B91-0782-4C6A-83E5-A23AED7C5165}"/>
              </a:ext>
            </a:extLst>
          </p:cNvPr>
          <p:cNvSpPr>
            <a:spLocks noGrp="1"/>
          </p:cNvSpPr>
          <p:nvPr>
            <p:ph type="title"/>
          </p:nvPr>
        </p:nvSpPr>
        <p:spPr>
          <a:xfrm>
            <a:off x="7531610" y="1570276"/>
            <a:ext cx="3822189" cy="1259676"/>
          </a:xfrm>
        </p:spPr>
        <p:txBody>
          <a:bodyPr>
            <a:normAutofit/>
          </a:bodyPr>
          <a:lstStyle/>
          <a:p>
            <a:r>
              <a:rPr lang="en-US" sz="4000" dirty="0" err="1"/>
              <a:t>Waarom</a:t>
            </a:r>
            <a:r>
              <a:rPr lang="en-US" sz="4000" dirty="0"/>
              <a:t>?</a:t>
            </a:r>
            <a:endParaRPr lang="en-BE" sz="4000" dirty="0"/>
          </a:p>
        </p:txBody>
      </p:sp>
      <p:sp>
        <p:nvSpPr>
          <p:cNvPr id="9" name="Content Placeholder 8">
            <a:extLst>
              <a:ext uri="{FF2B5EF4-FFF2-40B4-BE49-F238E27FC236}">
                <a16:creationId xmlns:a16="http://schemas.microsoft.com/office/drawing/2014/main" id="{83153F0A-FA02-AB05-3772-431D32D71859}"/>
              </a:ext>
            </a:extLst>
          </p:cNvPr>
          <p:cNvSpPr>
            <a:spLocks noGrp="1"/>
          </p:cNvSpPr>
          <p:nvPr>
            <p:ph idx="1"/>
          </p:nvPr>
        </p:nvSpPr>
        <p:spPr>
          <a:xfrm>
            <a:off x="7531609" y="3219337"/>
            <a:ext cx="3822189" cy="3742762"/>
          </a:xfrm>
        </p:spPr>
        <p:txBody>
          <a:bodyPr>
            <a:normAutofit/>
          </a:bodyPr>
          <a:lstStyle/>
          <a:p>
            <a:r>
              <a:rPr lang="en-US" sz="2000" dirty="0" err="1"/>
              <a:t>Acidofiele</a:t>
            </a:r>
            <a:r>
              <a:rPr lang="en-US" sz="2000" dirty="0"/>
              <a:t> </a:t>
            </a:r>
            <a:r>
              <a:rPr lang="en-US" sz="2000" dirty="0" err="1"/>
              <a:t>neerslag</a:t>
            </a:r>
            <a:r>
              <a:rPr lang="en-US" sz="2000" dirty="0"/>
              <a:t> </a:t>
            </a:r>
            <a:r>
              <a:rPr lang="en-US" sz="2000" dirty="0">
                <a:sym typeface="Wingdings" panose="05000000000000000000" pitchFamily="2" charset="2"/>
              </a:rPr>
              <a:t> </a:t>
            </a:r>
            <a:r>
              <a:rPr lang="en-US" sz="2000" dirty="0" err="1">
                <a:sym typeface="Wingdings" panose="05000000000000000000" pitchFamily="2" charset="2"/>
              </a:rPr>
              <a:t>abnormale</a:t>
            </a:r>
            <a:r>
              <a:rPr lang="en-US" sz="2000" dirty="0">
                <a:sym typeface="Wingdings" panose="05000000000000000000" pitchFamily="2" charset="2"/>
              </a:rPr>
              <a:t> </a:t>
            </a:r>
            <a:r>
              <a:rPr lang="en-US" sz="2000" dirty="0" err="1">
                <a:sym typeface="Wingdings" panose="05000000000000000000" pitchFamily="2" charset="2"/>
              </a:rPr>
              <a:t>collageen</a:t>
            </a:r>
            <a:r>
              <a:rPr lang="en-US" sz="2000" dirty="0">
                <a:sym typeface="Wingdings" panose="05000000000000000000" pitchFamily="2" charset="2"/>
              </a:rPr>
              <a:t> </a:t>
            </a:r>
            <a:r>
              <a:rPr lang="en-US" sz="2000" dirty="0" err="1">
                <a:sym typeface="Wingdings" panose="05000000000000000000" pitchFamily="2" charset="2"/>
              </a:rPr>
              <a:t>synthese</a:t>
            </a:r>
            <a:r>
              <a:rPr lang="en-US" sz="2000" dirty="0">
                <a:sym typeface="Wingdings" panose="05000000000000000000" pitchFamily="2" charset="2"/>
              </a:rPr>
              <a:t>?</a:t>
            </a:r>
          </a:p>
          <a:p>
            <a:r>
              <a:rPr lang="en-US" sz="2000" dirty="0">
                <a:sym typeface="Wingdings" panose="05000000000000000000" pitchFamily="2" charset="2"/>
              </a:rPr>
              <a:t>~ </a:t>
            </a:r>
            <a:r>
              <a:rPr lang="en-US" sz="2000" dirty="0" err="1">
                <a:sym typeface="Wingdings" panose="05000000000000000000" pitchFamily="2" charset="2"/>
              </a:rPr>
              <a:t>huidstriae</a:t>
            </a:r>
            <a:r>
              <a:rPr lang="en-US" sz="2000" dirty="0">
                <a:sym typeface="Wingdings" panose="05000000000000000000" pitchFamily="2" charset="2"/>
              </a:rPr>
              <a:t>?</a:t>
            </a:r>
            <a:endParaRPr lang="en-US" sz="2000" dirty="0"/>
          </a:p>
          <a:p>
            <a:endParaRPr lang="en-US" sz="1600" dirty="0">
              <a:sym typeface="Wingdings" panose="05000000000000000000" pitchFamily="2" charset="2"/>
            </a:endParaRPr>
          </a:p>
          <a:p>
            <a:pPr lvl="1">
              <a:buFont typeface="Wingdings" panose="05000000000000000000" pitchFamily="2" charset="2"/>
              <a:buChar char="è"/>
            </a:pPr>
            <a:endParaRPr lang="en-US" sz="1600" dirty="0"/>
          </a:p>
        </p:txBody>
      </p:sp>
      <p:pic>
        <p:nvPicPr>
          <p:cNvPr id="5" name="Content Placeholder 4" descr="A close-up of a person's arm&#10;&#10;Description automatically generated with low confidence">
            <a:extLst>
              <a:ext uri="{FF2B5EF4-FFF2-40B4-BE49-F238E27FC236}">
                <a16:creationId xmlns:a16="http://schemas.microsoft.com/office/drawing/2014/main" id="{8271682C-89FD-474A-A574-11CC6C5FA842}"/>
              </a:ext>
            </a:extLst>
          </p:cNvPr>
          <p:cNvPicPr>
            <a:picLocks noChangeAspect="1"/>
          </p:cNvPicPr>
          <p:nvPr/>
        </p:nvPicPr>
        <p:blipFill rotWithShape="1">
          <a:blip r:embed="rId3">
            <a:extLst>
              <a:ext uri="{28A0092B-C50C-407E-A947-70E740481C1C}">
                <a14:useLocalDpi xmlns:a14="http://schemas.microsoft.com/office/drawing/2010/main" val="0"/>
              </a:ext>
            </a:extLst>
          </a:blip>
          <a:srcRect l="24143"/>
          <a:stretch/>
        </p:blipFill>
        <p:spPr>
          <a:xfrm>
            <a:off x="1" y="10"/>
            <a:ext cx="6936390" cy="6857990"/>
          </a:xfrm>
          <a:prstGeom prst="rect">
            <a:avLst/>
          </a:prstGeom>
        </p:spPr>
      </p:pic>
      <p:sp>
        <p:nvSpPr>
          <p:cNvPr id="6" name="Rectangle 5">
            <a:extLst>
              <a:ext uri="{FF2B5EF4-FFF2-40B4-BE49-F238E27FC236}">
                <a16:creationId xmlns:a16="http://schemas.microsoft.com/office/drawing/2014/main" id="{B8AC1AF8-11AE-4242-884B-F1210E5650B1}"/>
              </a:ext>
            </a:extLst>
          </p:cNvPr>
          <p:cNvSpPr/>
          <p:nvPr/>
        </p:nvSpPr>
        <p:spPr>
          <a:xfrm>
            <a:off x="0" y="0"/>
            <a:ext cx="12192000" cy="1196859"/>
          </a:xfrm>
          <a:prstGeom prst="rect">
            <a:avLst/>
          </a:prstGeom>
          <a:solidFill>
            <a:srgbClr val="000000"/>
          </a:solidFill>
        </p:spPr>
        <p:style>
          <a:lnRef idx="2">
            <a:schemeClr val="dk1"/>
          </a:lnRef>
          <a:fillRef idx="1">
            <a:schemeClr val="lt1"/>
          </a:fillRef>
          <a:effectRef idx="0">
            <a:schemeClr val="dk1"/>
          </a:effectRef>
          <a:fontRef idx="minor">
            <a:schemeClr val="dk1"/>
          </a:fontRef>
        </p:style>
        <p:txBody>
          <a:bodyPr rtlCol="0" anchor="ctr"/>
          <a:lstStyle/>
          <a:p>
            <a:pPr algn="ctr"/>
            <a:endParaRPr lang="en-BE"/>
          </a:p>
        </p:txBody>
      </p:sp>
    </p:spTree>
    <p:extLst>
      <p:ext uri="{BB962C8B-B14F-4D97-AF65-F5344CB8AC3E}">
        <p14:creationId xmlns:p14="http://schemas.microsoft.com/office/powerpoint/2010/main" val="29436639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77E5CE-777B-4EE4-8C53-D10E613FA459}"/>
              </a:ext>
            </a:extLst>
          </p:cNvPr>
          <p:cNvSpPr>
            <a:spLocks noGrp="1"/>
          </p:cNvSpPr>
          <p:nvPr>
            <p:ph type="title"/>
          </p:nvPr>
        </p:nvSpPr>
        <p:spPr>
          <a:xfrm>
            <a:off x="7531610" y="1350057"/>
            <a:ext cx="3822189" cy="914980"/>
          </a:xfrm>
        </p:spPr>
        <p:txBody>
          <a:bodyPr>
            <a:normAutofit/>
          </a:bodyPr>
          <a:lstStyle/>
          <a:p>
            <a:r>
              <a:rPr lang="en-US" sz="4000" dirty="0" err="1"/>
              <a:t>En</a:t>
            </a:r>
            <a:r>
              <a:rPr lang="en-US" sz="4000" dirty="0"/>
              <a:t> nu?</a:t>
            </a:r>
            <a:endParaRPr lang="en-BE" sz="4000" dirty="0"/>
          </a:p>
        </p:txBody>
      </p:sp>
      <p:sp>
        <p:nvSpPr>
          <p:cNvPr id="3" name="Content Placeholder 2">
            <a:extLst>
              <a:ext uri="{FF2B5EF4-FFF2-40B4-BE49-F238E27FC236}">
                <a16:creationId xmlns:a16="http://schemas.microsoft.com/office/drawing/2014/main" id="{AC7E412E-4D77-43A1-A1D8-82F4A9C6E1D7}"/>
              </a:ext>
            </a:extLst>
          </p:cNvPr>
          <p:cNvSpPr>
            <a:spLocks noGrp="1"/>
          </p:cNvSpPr>
          <p:nvPr>
            <p:ph idx="1"/>
          </p:nvPr>
        </p:nvSpPr>
        <p:spPr>
          <a:xfrm>
            <a:off x="7531610" y="2434201"/>
            <a:ext cx="3822189" cy="3742762"/>
          </a:xfrm>
        </p:spPr>
        <p:txBody>
          <a:bodyPr>
            <a:normAutofit/>
          </a:bodyPr>
          <a:lstStyle/>
          <a:p>
            <a:r>
              <a:rPr lang="en-US" sz="2000" dirty="0" err="1"/>
              <a:t>Ontstaan</a:t>
            </a:r>
            <a:r>
              <a:rPr lang="en-US" sz="2000" dirty="0"/>
              <a:t>?</a:t>
            </a:r>
          </a:p>
          <a:p>
            <a:r>
              <a:rPr lang="en-US" sz="2000" dirty="0"/>
              <a:t>Hoe </a:t>
            </a:r>
            <a:r>
              <a:rPr lang="en-US" sz="2000" dirty="0" err="1"/>
              <a:t>voorkomen</a:t>
            </a:r>
            <a:r>
              <a:rPr lang="en-US" sz="2000" dirty="0"/>
              <a:t> of </a:t>
            </a:r>
            <a:r>
              <a:rPr lang="en-US" sz="2000" dirty="0" err="1"/>
              <a:t>genezen</a:t>
            </a:r>
            <a:r>
              <a:rPr lang="en-US" sz="2000" dirty="0"/>
              <a:t>?</a:t>
            </a:r>
          </a:p>
          <a:p>
            <a:r>
              <a:rPr lang="en-US" sz="2000" dirty="0"/>
              <a:t>Kan </a:t>
            </a:r>
            <a:r>
              <a:rPr lang="en-US" sz="2000" dirty="0" err="1"/>
              <a:t>ons</a:t>
            </a:r>
            <a:r>
              <a:rPr lang="en-US" sz="2000" dirty="0"/>
              <a:t> mogelijk </a:t>
            </a:r>
            <a:r>
              <a:rPr lang="en-US" sz="2000" dirty="0" err="1"/>
              <a:t>meer</a:t>
            </a:r>
            <a:r>
              <a:rPr lang="en-US" sz="2000" dirty="0"/>
              <a:t> </a:t>
            </a:r>
            <a:r>
              <a:rPr lang="en-US" sz="2000" dirty="0" err="1"/>
              <a:t>leren</a:t>
            </a:r>
            <a:r>
              <a:rPr lang="en-US" sz="2000" dirty="0"/>
              <a:t> over de </a:t>
            </a:r>
            <a:r>
              <a:rPr lang="en-US" sz="2000" dirty="0" err="1"/>
              <a:t>rol</a:t>
            </a:r>
            <a:r>
              <a:rPr lang="en-US" sz="2000" dirty="0"/>
              <a:t> van </a:t>
            </a:r>
            <a:r>
              <a:rPr lang="en-US" sz="2000" dirty="0" err="1"/>
              <a:t>cochline</a:t>
            </a:r>
            <a:r>
              <a:rPr lang="en-US" sz="2000" dirty="0"/>
              <a:t> in het </a:t>
            </a:r>
            <a:r>
              <a:rPr lang="en-US" sz="2000" dirty="0" err="1"/>
              <a:t>binnenoor</a:t>
            </a:r>
            <a:endParaRPr lang="en-US" sz="2000" dirty="0"/>
          </a:p>
        </p:txBody>
      </p:sp>
      <p:pic>
        <p:nvPicPr>
          <p:cNvPr id="5" name="Picture 4" descr="A picture containing text, grass&#10;&#10;Description automatically generated">
            <a:extLst>
              <a:ext uri="{FF2B5EF4-FFF2-40B4-BE49-F238E27FC236}">
                <a16:creationId xmlns:a16="http://schemas.microsoft.com/office/drawing/2014/main" id="{D366F3E9-DC33-47D4-AF0B-25CC32192A33}"/>
              </a:ext>
            </a:extLst>
          </p:cNvPr>
          <p:cNvPicPr>
            <a:picLocks noChangeAspect="1"/>
          </p:cNvPicPr>
          <p:nvPr/>
        </p:nvPicPr>
        <p:blipFill rotWithShape="1">
          <a:blip r:embed="rId3">
            <a:extLst>
              <a:ext uri="{28A0092B-C50C-407E-A947-70E740481C1C}">
                <a14:useLocalDpi xmlns:a14="http://schemas.microsoft.com/office/drawing/2010/main" val="0"/>
              </a:ext>
            </a:extLst>
          </a:blip>
          <a:srcRect l="14063" r="18423" b="-1"/>
          <a:stretch/>
        </p:blipFill>
        <p:spPr>
          <a:xfrm>
            <a:off x="1" y="10"/>
            <a:ext cx="6936390" cy="6857990"/>
          </a:xfrm>
          <a:prstGeom prst="rect">
            <a:avLst/>
          </a:prstGeom>
        </p:spPr>
      </p:pic>
      <p:sp>
        <p:nvSpPr>
          <p:cNvPr id="6" name="Rectangle 5">
            <a:extLst>
              <a:ext uri="{FF2B5EF4-FFF2-40B4-BE49-F238E27FC236}">
                <a16:creationId xmlns:a16="http://schemas.microsoft.com/office/drawing/2014/main" id="{857162C8-26E8-44FE-BB2C-E75AE3DE7CB5}"/>
              </a:ext>
            </a:extLst>
          </p:cNvPr>
          <p:cNvSpPr/>
          <p:nvPr/>
        </p:nvSpPr>
        <p:spPr>
          <a:xfrm>
            <a:off x="0" y="0"/>
            <a:ext cx="12192000" cy="1196859"/>
          </a:xfrm>
          <a:prstGeom prst="rect">
            <a:avLst/>
          </a:prstGeom>
          <a:solidFill>
            <a:srgbClr val="000000"/>
          </a:solidFill>
        </p:spPr>
        <p:style>
          <a:lnRef idx="2">
            <a:schemeClr val="dk1"/>
          </a:lnRef>
          <a:fillRef idx="1">
            <a:schemeClr val="lt1"/>
          </a:fillRef>
          <a:effectRef idx="0">
            <a:schemeClr val="dk1"/>
          </a:effectRef>
          <a:fontRef idx="minor">
            <a:schemeClr val="dk1"/>
          </a:fontRef>
        </p:style>
        <p:txBody>
          <a:bodyPr rtlCol="0" anchor="ctr"/>
          <a:lstStyle/>
          <a:p>
            <a:pPr algn="ctr"/>
            <a:endParaRPr lang="en-BE"/>
          </a:p>
        </p:txBody>
      </p:sp>
    </p:spTree>
    <p:extLst>
      <p:ext uri="{BB962C8B-B14F-4D97-AF65-F5344CB8AC3E}">
        <p14:creationId xmlns:p14="http://schemas.microsoft.com/office/powerpoint/2010/main" val="32775788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picture containing graphical user interface&#10;&#10;Description automatically generated">
            <a:extLst>
              <a:ext uri="{FF2B5EF4-FFF2-40B4-BE49-F238E27FC236}">
                <a16:creationId xmlns:a16="http://schemas.microsoft.com/office/drawing/2014/main" id="{08CEC7B4-92AA-403B-8443-BBADB32E2E72}"/>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18495" b="6505"/>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B6A4C9F-BFDE-4EBE-B38E-39D7E8861333}"/>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a:solidFill>
                  <a:schemeClr val="tx1">
                    <a:lumMod val="85000"/>
                    <a:lumOff val="15000"/>
                  </a:schemeClr>
                </a:solidFill>
              </a:rPr>
              <a:t>Vragen?</a:t>
            </a: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0271B220-1581-4CC4-947E-041663341B8C}"/>
              </a:ext>
            </a:extLst>
          </p:cNvPr>
          <p:cNvSpPr/>
          <p:nvPr/>
        </p:nvSpPr>
        <p:spPr>
          <a:xfrm>
            <a:off x="0" y="0"/>
            <a:ext cx="12192000" cy="1196859"/>
          </a:xfrm>
          <a:prstGeom prst="rect">
            <a:avLst/>
          </a:prstGeom>
          <a:solidFill>
            <a:srgbClr val="000000"/>
          </a:solidFill>
        </p:spPr>
        <p:style>
          <a:lnRef idx="2">
            <a:schemeClr val="dk1"/>
          </a:lnRef>
          <a:fillRef idx="1">
            <a:schemeClr val="lt1"/>
          </a:fillRef>
          <a:effectRef idx="0">
            <a:schemeClr val="dk1"/>
          </a:effectRef>
          <a:fontRef idx="minor">
            <a:schemeClr val="dk1"/>
          </a:fontRef>
        </p:style>
        <p:txBody>
          <a:bodyPr rtlCol="0" anchor="ctr"/>
          <a:lstStyle/>
          <a:p>
            <a:pPr algn="ctr"/>
            <a:endParaRPr lang="en-BE"/>
          </a:p>
        </p:txBody>
      </p:sp>
      <p:pic>
        <p:nvPicPr>
          <p:cNvPr id="11" name="Picture 10" descr="A picture containing text, clock&#10;&#10;Description automatically generated">
            <a:extLst>
              <a:ext uri="{FF2B5EF4-FFF2-40B4-BE49-F238E27FC236}">
                <a16:creationId xmlns:a16="http://schemas.microsoft.com/office/drawing/2014/main" id="{EECBD354-D8DB-4D99-8F77-2B87E690F8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28105" y="6016232"/>
            <a:ext cx="1381022" cy="591867"/>
          </a:xfrm>
          <a:prstGeom prst="rect">
            <a:avLst/>
          </a:prstGeom>
        </p:spPr>
      </p:pic>
    </p:spTree>
    <p:extLst>
      <p:ext uri="{BB962C8B-B14F-4D97-AF65-F5344CB8AC3E}">
        <p14:creationId xmlns:p14="http://schemas.microsoft.com/office/powerpoint/2010/main" val="33877944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A7E5CB-B1B7-4479-B122-9F7684126A31}"/>
              </a:ext>
            </a:extLst>
          </p:cNvPr>
          <p:cNvSpPr>
            <a:spLocks noGrp="1"/>
          </p:cNvSpPr>
          <p:nvPr>
            <p:ph type="title"/>
          </p:nvPr>
        </p:nvSpPr>
        <p:spPr/>
        <p:txBody>
          <a:bodyPr/>
          <a:lstStyle/>
          <a:p>
            <a:endParaRPr lang="en-BE" dirty="0"/>
          </a:p>
        </p:txBody>
      </p:sp>
      <p:sp>
        <p:nvSpPr>
          <p:cNvPr id="3" name="Content Placeholder 2">
            <a:extLst>
              <a:ext uri="{FF2B5EF4-FFF2-40B4-BE49-F238E27FC236}">
                <a16:creationId xmlns:a16="http://schemas.microsoft.com/office/drawing/2014/main" id="{972C9107-AA44-48B2-81E6-F6729B31D436}"/>
              </a:ext>
            </a:extLst>
          </p:cNvPr>
          <p:cNvSpPr>
            <a:spLocks noGrp="1"/>
          </p:cNvSpPr>
          <p:nvPr>
            <p:ph idx="1"/>
          </p:nvPr>
        </p:nvSpPr>
        <p:spPr/>
        <p:txBody>
          <a:bodyPr/>
          <a:lstStyle/>
          <a:p>
            <a:endParaRPr lang="en-BE"/>
          </a:p>
        </p:txBody>
      </p:sp>
      <p:pic>
        <p:nvPicPr>
          <p:cNvPr id="4" name="Picture 3" descr="A picture containing blur&#10;&#10;Description automatically generated">
            <a:extLst>
              <a:ext uri="{FF2B5EF4-FFF2-40B4-BE49-F238E27FC236}">
                <a16:creationId xmlns:a16="http://schemas.microsoft.com/office/drawing/2014/main" id="{6046CE80-0DB1-490B-9084-2EBCB5771113}"/>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b="15730"/>
          <a:stretch/>
        </p:blipFill>
        <p:spPr>
          <a:xfrm>
            <a:off x="-1" y="1196859"/>
            <a:ext cx="12192001" cy="5661130"/>
          </a:xfrm>
          <a:prstGeom prst="rect">
            <a:avLst/>
          </a:prstGeom>
        </p:spPr>
      </p:pic>
      <p:sp>
        <p:nvSpPr>
          <p:cNvPr id="5" name="TextBox 4">
            <a:extLst>
              <a:ext uri="{FF2B5EF4-FFF2-40B4-BE49-F238E27FC236}">
                <a16:creationId xmlns:a16="http://schemas.microsoft.com/office/drawing/2014/main" id="{5DC4A665-5A75-4E51-AD10-F882DD18A764}"/>
              </a:ext>
            </a:extLst>
          </p:cNvPr>
          <p:cNvSpPr txBox="1"/>
          <p:nvPr/>
        </p:nvSpPr>
        <p:spPr>
          <a:xfrm>
            <a:off x="7190727" y="2361665"/>
            <a:ext cx="3432591" cy="2215991"/>
          </a:xfrm>
          <a:prstGeom prst="rect">
            <a:avLst/>
          </a:prstGeom>
          <a:noFill/>
        </p:spPr>
        <p:txBody>
          <a:bodyPr wrap="square" rtlCol="0">
            <a:spAutoFit/>
          </a:bodyPr>
          <a:lstStyle/>
          <a:p>
            <a:r>
              <a:rPr lang="en-US" sz="2400" dirty="0" err="1">
                <a:solidFill>
                  <a:schemeClr val="bg1"/>
                </a:solidFill>
              </a:rPr>
              <a:t>Microscopisch</a:t>
            </a:r>
            <a:r>
              <a:rPr lang="en-US" sz="2400" dirty="0">
                <a:solidFill>
                  <a:schemeClr val="bg1"/>
                </a:solidFill>
              </a:rPr>
              <a:t> </a:t>
            </a:r>
            <a:r>
              <a:rPr lang="en-US" sz="2400" dirty="0" err="1">
                <a:solidFill>
                  <a:schemeClr val="bg1"/>
                </a:solidFill>
              </a:rPr>
              <a:t>onderzoek</a:t>
            </a:r>
            <a:r>
              <a:rPr lang="en-US" sz="2400" dirty="0">
                <a:solidFill>
                  <a:schemeClr val="bg1"/>
                </a:solidFill>
              </a:rPr>
              <a:t> </a:t>
            </a:r>
            <a:r>
              <a:rPr lang="en-US" sz="2400" dirty="0" err="1">
                <a:solidFill>
                  <a:schemeClr val="bg1"/>
                </a:solidFill>
              </a:rPr>
              <a:t>en</a:t>
            </a:r>
            <a:r>
              <a:rPr lang="en-US" sz="2400" dirty="0">
                <a:solidFill>
                  <a:schemeClr val="bg1"/>
                </a:solidFill>
              </a:rPr>
              <a:t> 3D </a:t>
            </a:r>
            <a:r>
              <a:rPr lang="en-US" sz="2400" dirty="0" err="1">
                <a:solidFill>
                  <a:schemeClr val="bg1"/>
                </a:solidFill>
              </a:rPr>
              <a:t>beeldvorming</a:t>
            </a:r>
            <a:r>
              <a:rPr lang="en-US" sz="2400" dirty="0">
                <a:solidFill>
                  <a:schemeClr val="bg1"/>
                </a:solidFill>
              </a:rPr>
              <a:t> van</a:t>
            </a:r>
          </a:p>
          <a:p>
            <a:pPr marL="285750" indent="-285750">
              <a:buFont typeface="Arial" panose="020B0604020202020204" pitchFamily="34" charset="0"/>
              <a:buChar char="•"/>
            </a:pPr>
            <a:r>
              <a:rPr lang="en-US" dirty="0" err="1">
                <a:solidFill>
                  <a:schemeClr val="bg1"/>
                </a:solidFill>
              </a:rPr>
              <a:t>Hoornvlies</a:t>
            </a:r>
            <a:r>
              <a:rPr lang="en-US" dirty="0">
                <a:solidFill>
                  <a:schemeClr val="bg1"/>
                </a:solidFill>
              </a:rPr>
              <a:t> (cornea)</a:t>
            </a:r>
          </a:p>
          <a:p>
            <a:pPr marL="285750" indent="-285750">
              <a:buFont typeface="Arial" panose="020B0604020202020204" pitchFamily="34" charset="0"/>
              <a:buChar char="•"/>
            </a:pPr>
            <a:r>
              <a:rPr lang="en-US" dirty="0">
                <a:solidFill>
                  <a:schemeClr val="bg1"/>
                </a:solidFill>
              </a:rPr>
              <a:t>Lens</a:t>
            </a:r>
          </a:p>
          <a:p>
            <a:pPr marL="285750" indent="-285750">
              <a:buFont typeface="Arial" panose="020B0604020202020204" pitchFamily="34" charset="0"/>
              <a:buChar char="•"/>
            </a:pPr>
            <a:r>
              <a:rPr lang="en-US" dirty="0" err="1">
                <a:solidFill>
                  <a:schemeClr val="bg1"/>
                </a:solidFill>
              </a:rPr>
              <a:t>Netvlies</a:t>
            </a:r>
            <a:r>
              <a:rPr lang="en-US" dirty="0">
                <a:solidFill>
                  <a:schemeClr val="bg1"/>
                </a:solidFill>
              </a:rPr>
              <a:t> (retina)</a:t>
            </a:r>
          </a:p>
          <a:p>
            <a:pPr marL="285750" indent="-285750">
              <a:buFont typeface="Arial" panose="020B0604020202020204" pitchFamily="34" charset="0"/>
              <a:buChar char="•"/>
            </a:pPr>
            <a:r>
              <a:rPr lang="en-US" dirty="0" err="1">
                <a:solidFill>
                  <a:schemeClr val="bg1"/>
                </a:solidFill>
              </a:rPr>
              <a:t>Oogzenuw</a:t>
            </a:r>
            <a:endParaRPr lang="en-US" dirty="0">
              <a:solidFill>
                <a:schemeClr val="bg1"/>
              </a:solidFill>
            </a:endParaRPr>
          </a:p>
          <a:p>
            <a:pPr marL="285750" indent="-285750">
              <a:buFont typeface="Arial" panose="020B0604020202020204" pitchFamily="34" charset="0"/>
              <a:buChar char="•"/>
            </a:pPr>
            <a:endParaRPr lang="en-US" dirty="0">
              <a:solidFill>
                <a:schemeClr val="bg1"/>
              </a:solidFill>
            </a:endParaRPr>
          </a:p>
        </p:txBody>
      </p:sp>
      <p:sp>
        <p:nvSpPr>
          <p:cNvPr id="6" name="Rectangle 5">
            <a:extLst>
              <a:ext uri="{FF2B5EF4-FFF2-40B4-BE49-F238E27FC236}">
                <a16:creationId xmlns:a16="http://schemas.microsoft.com/office/drawing/2014/main" id="{09822592-908A-4907-BB17-FCB7771A55DC}"/>
              </a:ext>
            </a:extLst>
          </p:cNvPr>
          <p:cNvSpPr/>
          <p:nvPr/>
        </p:nvSpPr>
        <p:spPr>
          <a:xfrm>
            <a:off x="0" y="0"/>
            <a:ext cx="12192000" cy="1196859"/>
          </a:xfrm>
          <a:prstGeom prst="rect">
            <a:avLst/>
          </a:prstGeom>
          <a:solidFill>
            <a:srgbClr val="000000"/>
          </a:solidFill>
        </p:spPr>
        <p:style>
          <a:lnRef idx="2">
            <a:schemeClr val="dk1"/>
          </a:lnRef>
          <a:fillRef idx="1">
            <a:schemeClr val="lt1"/>
          </a:fillRef>
          <a:effectRef idx="0">
            <a:schemeClr val="dk1"/>
          </a:effectRef>
          <a:fontRef idx="minor">
            <a:schemeClr val="dk1"/>
          </a:fontRef>
        </p:style>
        <p:txBody>
          <a:bodyPr rtlCol="0" anchor="ctr"/>
          <a:lstStyle/>
          <a:p>
            <a:pPr algn="ctr"/>
            <a:endParaRPr lang="en-BE"/>
          </a:p>
        </p:txBody>
      </p:sp>
    </p:spTree>
    <p:extLst>
      <p:ext uri="{BB962C8B-B14F-4D97-AF65-F5344CB8AC3E}">
        <p14:creationId xmlns:p14="http://schemas.microsoft.com/office/powerpoint/2010/main" val="31005889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91046CE-7ED0-470B-9137-D35C9B42CD76}"/>
              </a:ext>
            </a:extLst>
          </p:cNvPr>
          <p:cNvSpPr/>
          <p:nvPr/>
        </p:nvSpPr>
        <p:spPr>
          <a:xfrm>
            <a:off x="0" y="0"/>
            <a:ext cx="12192000" cy="1196859"/>
          </a:xfrm>
          <a:prstGeom prst="rect">
            <a:avLst/>
          </a:prstGeom>
          <a:solidFill>
            <a:srgbClr val="000000"/>
          </a:solidFill>
        </p:spPr>
        <p:style>
          <a:lnRef idx="2">
            <a:schemeClr val="dk1"/>
          </a:lnRef>
          <a:fillRef idx="1">
            <a:schemeClr val="lt1"/>
          </a:fillRef>
          <a:effectRef idx="0">
            <a:schemeClr val="dk1"/>
          </a:effectRef>
          <a:fontRef idx="minor">
            <a:schemeClr val="dk1"/>
          </a:fontRef>
        </p:style>
        <p:txBody>
          <a:bodyPr rtlCol="0" anchor="ctr"/>
          <a:lstStyle/>
          <a:p>
            <a:pPr algn="ctr"/>
            <a:endParaRPr lang="en-BE"/>
          </a:p>
        </p:txBody>
      </p:sp>
      <p:pic>
        <p:nvPicPr>
          <p:cNvPr id="5" name="Picture 2" descr="How the Eye Works - YouTube">
            <a:extLst>
              <a:ext uri="{FF2B5EF4-FFF2-40B4-BE49-F238E27FC236}">
                <a16:creationId xmlns:a16="http://schemas.microsoft.com/office/drawing/2014/main" id="{1D675F89-E4D8-403C-A2A6-7DEE4D80BA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2700" y="1196860"/>
            <a:ext cx="10064248" cy="566114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E34C300B-0C33-4C93-9EE9-66995DD65ABB}"/>
              </a:ext>
            </a:extLst>
          </p:cNvPr>
          <p:cNvSpPr/>
          <p:nvPr/>
        </p:nvSpPr>
        <p:spPr>
          <a:xfrm>
            <a:off x="4337417" y="3040021"/>
            <a:ext cx="387782" cy="1871887"/>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Tree>
    <p:extLst>
      <p:ext uri="{BB962C8B-B14F-4D97-AF65-F5344CB8AC3E}">
        <p14:creationId xmlns:p14="http://schemas.microsoft.com/office/powerpoint/2010/main" val="3862736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2" descr="What Is The Cornea? - Ophthalmic Consultants of Vermont">
            <a:extLst>
              <a:ext uri="{FF2B5EF4-FFF2-40B4-BE49-F238E27FC236}">
                <a16:creationId xmlns:a16="http://schemas.microsoft.com/office/drawing/2014/main" id="{CFDFF5C6-09EC-4C08-9E3B-4B30D0DFCA35}"/>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132570" y="1542362"/>
            <a:ext cx="5926859" cy="497856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00B755D4-AE36-4469-8714-5CC98F822F59}"/>
              </a:ext>
            </a:extLst>
          </p:cNvPr>
          <p:cNvSpPr/>
          <p:nvPr/>
        </p:nvSpPr>
        <p:spPr>
          <a:xfrm>
            <a:off x="0" y="0"/>
            <a:ext cx="12192000" cy="1196859"/>
          </a:xfrm>
          <a:prstGeom prst="rect">
            <a:avLst/>
          </a:prstGeom>
          <a:solidFill>
            <a:srgbClr val="000000"/>
          </a:solidFill>
        </p:spPr>
        <p:style>
          <a:lnRef idx="2">
            <a:schemeClr val="dk1"/>
          </a:lnRef>
          <a:fillRef idx="1">
            <a:schemeClr val="lt1"/>
          </a:fillRef>
          <a:effectRef idx="0">
            <a:schemeClr val="dk1"/>
          </a:effectRef>
          <a:fontRef idx="minor">
            <a:schemeClr val="dk1"/>
          </a:fontRef>
        </p:style>
        <p:txBody>
          <a:bodyPr rtlCol="0" anchor="ctr"/>
          <a:lstStyle/>
          <a:p>
            <a:pPr algn="ctr"/>
            <a:endParaRPr lang="en-BE"/>
          </a:p>
        </p:txBody>
      </p:sp>
      <p:sp>
        <p:nvSpPr>
          <p:cNvPr id="4" name="Rectangle 3">
            <a:extLst>
              <a:ext uri="{FF2B5EF4-FFF2-40B4-BE49-F238E27FC236}">
                <a16:creationId xmlns:a16="http://schemas.microsoft.com/office/drawing/2014/main" id="{F4F4643A-0DF4-45C5-9524-3AC6A9EA7EA1}"/>
              </a:ext>
            </a:extLst>
          </p:cNvPr>
          <p:cNvSpPr/>
          <p:nvPr/>
        </p:nvSpPr>
        <p:spPr>
          <a:xfrm>
            <a:off x="8014165" y="2882029"/>
            <a:ext cx="943125" cy="339907"/>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Tree>
    <p:extLst>
      <p:ext uri="{BB962C8B-B14F-4D97-AF65-F5344CB8AC3E}">
        <p14:creationId xmlns:p14="http://schemas.microsoft.com/office/powerpoint/2010/main" val="1932015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descr="A close up of an eye&#10;&#10;Description automatically generated">
            <a:extLst>
              <a:ext uri="{FF2B5EF4-FFF2-40B4-BE49-F238E27FC236}">
                <a16:creationId xmlns:a16="http://schemas.microsoft.com/office/drawing/2014/main" id="{7F12557A-1C08-40AE-A159-A9512B86EDAC}"/>
              </a:ext>
            </a:extLst>
          </p:cNvPr>
          <p:cNvPicPr>
            <a:picLocks noChangeAspect="1"/>
          </p:cNvPicPr>
          <p:nvPr/>
        </p:nvPicPr>
        <p:blipFill rotWithShape="1">
          <a:blip r:embed="rId3">
            <a:extLst>
              <a:ext uri="{28A0092B-C50C-407E-A947-70E740481C1C}">
                <a14:useLocalDpi xmlns:a14="http://schemas.microsoft.com/office/drawing/2010/main" val="0"/>
              </a:ext>
            </a:extLst>
          </a:blip>
          <a:srcRect l="-1491" t="23314" r="-546" b="5381"/>
          <a:stretch/>
        </p:blipFill>
        <p:spPr>
          <a:xfrm>
            <a:off x="6352923" y="4095056"/>
            <a:ext cx="4878399" cy="2658223"/>
          </a:xfrm>
          <a:prstGeom prst="rect">
            <a:avLst/>
          </a:prstGeom>
        </p:spPr>
      </p:pic>
      <p:sp>
        <p:nvSpPr>
          <p:cNvPr id="6" name="Rectangle 5">
            <a:extLst>
              <a:ext uri="{FF2B5EF4-FFF2-40B4-BE49-F238E27FC236}">
                <a16:creationId xmlns:a16="http://schemas.microsoft.com/office/drawing/2014/main" id="{E6C846F5-D6F4-4BE5-A52C-9D512C60A5BE}"/>
              </a:ext>
            </a:extLst>
          </p:cNvPr>
          <p:cNvSpPr/>
          <p:nvPr/>
        </p:nvSpPr>
        <p:spPr>
          <a:xfrm>
            <a:off x="0" y="-30480"/>
            <a:ext cx="12192000" cy="1196859"/>
          </a:xfrm>
          <a:prstGeom prst="rect">
            <a:avLst/>
          </a:prstGeom>
          <a:solidFill>
            <a:srgbClr val="000000"/>
          </a:solidFill>
        </p:spPr>
        <p:style>
          <a:lnRef idx="2">
            <a:schemeClr val="dk1"/>
          </a:lnRef>
          <a:fillRef idx="1">
            <a:schemeClr val="lt1"/>
          </a:fillRef>
          <a:effectRef idx="0">
            <a:schemeClr val="dk1"/>
          </a:effectRef>
          <a:fontRef idx="minor">
            <a:schemeClr val="dk1"/>
          </a:fontRef>
        </p:style>
        <p:txBody>
          <a:bodyPr rtlCol="0" anchor="ctr"/>
          <a:lstStyle/>
          <a:p>
            <a:pPr algn="ctr"/>
            <a:endParaRPr lang="en-BE"/>
          </a:p>
        </p:txBody>
      </p:sp>
      <p:pic>
        <p:nvPicPr>
          <p:cNvPr id="17" name="Picture 16" descr="Close-up of an eye&#10;&#10;Description automatically generated">
            <a:extLst>
              <a:ext uri="{FF2B5EF4-FFF2-40B4-BE49-F238E27FC236}">
                <a16:creationId xmlns:a16="http://schemas.microsoft.com/office/drawing/2014/main" id="{B1DB0043-3FC4-46E3-9299-EAFBFB043CD5}"/>
              </a:ext>
            </a:extLst>
          </p:cNvPr>
          <p:cNvPicPr>
            <a:picLocks noChangeAspect="1"/>
          </p:cNvPicPr>
          <p:nvPr/>
        </p:nvPicPr>
        <p:blipFill rotWithShape="1">
          <a:blip r:embed="rId4">
            <a:extLst>
              <a:ext uri="{28A0092B-C50C-407E-A947-70E740481C1C}">
                <a14:useLocalDpi xmlns:a14="http://schemas.microsoft.com/office/drawing/2010/main" val="0"/>
              </a:ext>
            </a:extLst>
          </a:blip>
          <a:srcRect l="-793" t="12022" r="-1109" b="2410"/>
          <a:stretch/>
        </p:blipFill>
        <p:spPr>
          <a:xfrm>
            <a:off x="733556" y="1325090"/>
            <a:ext cx="4920403" cy="2650451"/>
          </a:xfrm>
          <a:prstGeom prst="rect">
            <a:avLst/>
          </a:prstGeom>
        </p:spPr>
      </p:pic>
      <p:pic>
        <p:nvPicPr>
          <p:cNvPr id="18" name="Picture 17" descr="A close-up of a person's eye&#10;&#10;Description automatically generated with medium confidence">
            <a:extLst>
              <a:ext uri="{FF2B5EF4-FFF2-40B4-BE49-F238E27FC236}">
                <a16:creationId xmlns:a16="http://schemas.microsoft.com/office/drawing/2014/main" id="{8AF684DB-A8F2-4B23-9389-69BAAFB25C1D}"/>
              </a:ext>
            </a:extLst>
          </p:cNvPr>
          <p:cNvPicPr>
            <a:picLocks noChangeAspect="1"/>
          </p:cNvPicPr>
          <p:nvPr/>
        </p:nvPicPr>
        <p:blipFill rotWithShape="1">
          <a:blip r:embed="rId5">
            <a:extLst>
              <a:ext uri="{28A0092B-C50C-407E-A947-70E740481C1C}">
                <a14:useLocalDpi xmlns:a14="http://schemas.microsoft.com/office/drawing/2010/main" val="0"/>
              </a:ext>
            </a:extLst>
          </a:blip>
          <a:srcRect l="-2139" t="6886" r="-831" b="13887"/>
          <a:stretch/>
        </p:blipFill>
        <p:spPr>
          <a:xfrm>
            <a:off x="661042" y="4095056"/>
            <a:ext cx="4968981" cy="2658223"/>
          </a:xfrm>
          <a:prstGeom prst="rect">
            <a:avLst/>
          </a:prstGeom>
        </p:spPr>
      </p:pic>
      <p:pic>
        <p:nvPicPr>
          <p:cNvPr id="19" name="Picture 18" descr="A close up of an eye&#10;&#10;Description automatically generated with medium confidence">
            <a:extLst>
              <a:ext uri="{FF2B5EF4-FFF2-40B4-BE49-F238E27FC236}">
                <a16:creationId xmlns:a16="http://schemas.microsoft.com/office/drawing/2014/main" id="{38F43C1A-369F-4A82-8464-51D521BFFCB4}"/>
              </a:ext>
            </a:extLst>
          </p:cNvPr>
          <p:cNvPicPr>
            <a:picLocks noChangeAspect="1"/>
          </p:cNvPicPr>
          <p:nvPr/>
        </p:nvPicPr>
        <p:blipFill rotWithShape="1">
          <a:blip r:embed="rId6">
            <a:extLst>
              <a:ext uri="{28A0092B-C50C-407E-A947-70E740481C1C}">
                <a14:useLocalDpi xmlns:a14="http://schemas.microsoft.com/office/drawing/2010/main" val="0"/>
              </a:ext>
            </a:extLst>
          </a:blip>
          <a:srcRect l="148" t="13943" r="122" b="8655"/>
          <a:stretch/>
        </p:blipFill>
        <p:spPr>
          <a:xfrm>
            <a:off x="6422111" y="1316846"/>
            <a:ext cx="4809211" cy="2658224"/>
          </a:xfrm>
          <a:prstGeom prst="rect">
            <a:avLst/>
          </a:prstGeom>
        </p:spPr>
      </p:pic>
    </p:spTree>
    <p:extLst>
      <p:ext uri="{BB962C8B-B14F-4D97-AF65-F5344CB8AC3E}">
        <p14:creationId xmlns:p14="http://schemas.microsoft.com/office/powerpoint/2010/main" val="35028421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1" name="Picture 30" descr="A close up of an eye&#10;&#10;Description automatically generated with medium confidence">
            <a:extLst>
              <a:ext uri="{FF2B5EF4-FFF2-40B4-BE49-F238E27FC236}">
                <a16:creationId xmlns:a16="http://schemas.microsoft.com/office/drawing/2014/main" id="{7432B299-F511-405F-B710-398098D32611}"/>
              </a:ext>
            </a:extLst>
          </p:cNvPr>
          <p:cNvPicPr>
            <a:picLocks noChangeAspect="1"/>
          </p:cNvPicPr>
          <p:nvPr/>
        </p:nvPicPr>
        <p:blipFill rotWithShape="1">
          <a:blip r:embed="rId3">
            <a:extLst>
              <a:ext uri="{28A0092B-C50C-407E-A947-70E740481C1C}">
                <a14:useLocalDpi xmlns:a14="http://schemas.microsoft.com/office/drawing/2010/main" val="0"/>
              </a:ext>
            </a:extLst>
          </a:blip>
          <a:srcRect t="11845" r="-2" b="1642"/>
          <a:stretch/>
        </p:blipFill>
        <p:spPr>
          <a:xfrm>
            <a:off x="782512" y="4095056"/>
            <a:ext cx="4809210" cy="2658223"/>
          </a:xfrm>
          <a:prstGeom prst="rect">
            <a:avLst/>
          </a:prstGeom>
        </p:spPr>
      </p:pic>
      <p:pic>
        <p:nvPicPr>
          <p:cNvPr id="27" name="Picture 26" descr="A green light in the dark&#10;&#10;Description automatically generated with low confidence">
            <a:extLst>
              <a:ext uri="{FF2B5EF4-FFF2-40B4-BE49-F238E27FC236}">
                <a16:creationId xmlns:a16="http://schemas.microsoft.com/office/drawing/2014/main" id="{BAB53229-6955-42B7-8A40-37234884BE33}"/>
              </a:ext>
            </a:extLst>
          </p:cNvPr>
          <p:cNvPicPr>
            <a:picLocks noChangeAspect="1"/>
          </p:cNvPicPr>
          <p:nvPr/>
        </p:nvPicPr>
        <p:blipFill rotWithShape="1">
          <a:blip r:embed="rId4">
            <a:extLst>
              <a:ext uri="{28A0092B-C50C-407E-A947-70E740481C1C}">
                <a14:useLocalDpi xmlns:a14="http://schemas.microsoft.com/office/drawing/2010/main" val="0"/>
              </a:ext>
            </a:extLst>
          </a:blip>
          <a:srcRect l="12208" t="4806" r="454" b="6663"/>
          <a:stretch/>
        </p:blipFill>
        <p:spPr>
          <a:xfrm>
            <a:off x="6422112" y="4095057"/>
            <a:ext cx="4809210" cy="2658223"/>
          </a:xfrm>
          <a:prstGeom prst="rect">
            <a:avLst/>
          </a:prstGeom>
        </p:spPr>
      </p:pic>
      <p:sp>
        <p:nvSpPr>
          <p:cNvPr id="6" name="Rectangle 5">
            <a:extLst>
              <a:ext uri="{FF2B5EF4-FFF2-40B4-BE49-F238E27FC236}">
                <a16:creationId xmlns:a16="http://schemas.microsoft.com/office/drawing/2014/main" id="{EE5B7778-B089-4141-AB4F-3DC83622676E}"/>
              </a:ext>
            </a:extLst>
          </p:cNvPr>
          <p:cNvSpPr/>
          <p:nvPr/>
        </p:nvSpPr>
        <p:spPr>
          <a:xfrm>
            <a:off x="0" y="0"/>
            <a:ext cx="12192000" cy="1196859"/>
          </a:xfrm>
          <a:prstGeom prst="rect">
            <a:avLst/>
          </a:prstGeom>
          <a:solidFill>
            <a:srgbClr val="000000"/>
          </a:solidFill>
        </p:spPr>
        <p:style>
          <a:lnRef idx="2">
            <a:schemeClr val="dk1"/>
          </a:lnRef>
          <a:fillRef idx="1">
            <a:schemeClr val="lt1"/>
          </a:fillRef>
          <a:effectRef idx="0">
            <a:schemeClr val="dk1"/>
          </a:effectRef>
          <a:fontRef idx="minor">
            <a:schemeClr val="dk1"/>
          </a:fontRef>
        </p:style>
        <p:txBody>
          <a:bodyPr rtlCol="0" anchor="ctr"/>
          <a:lstStyle/>
          <a:p>
            <a:pPr algn="ctr"/>
            <a:endParaRPr lang="en-BE"/>
          </a:p>
        </p:txBody>
      </p:sp>
      <p:pic>
        <p:nvPicPr>
          <p:cNvPr id="7" name="Picture 6" descr="A cat with glowing eyes&#10;&#10;Description automatically generated with low confidence">
            <a:extLst>
              <a:ext uri="{FF2B5EF4-FFF2-40B4-BE49-F238E27FC236}">
                <a16:creationId xmlns:a16="http://schemas.microsoft.com/office/drawing/2014/main" id="{02F084B2-8CC1-4CFC-B0E0-768E8D93CCE2}"/>
              </a:ext>
            </a:extLst>
          </p:cNvPr>
          <p:cNvPicPr>
            <a:picLocks noChangeAspect="1"/>
          </p:cNvPicPr>
          <p:nvPr/>
        </p:nvPicPr>
        <p:blipFill rotWithShape="1">
          <a:blip r:embed="rId5">
            <a:extLst>
              <a:ext uri="{28A0092B-C50C-407E-A947-70E740481C1C}">
                <a14:useLocalDpi xmlns:a14="http://schemas.microsoft.com/office/drawing/2010/main" val="0"/>
              </a:ext>
            </a:extLst>
          </a:blip>
          <a:srcRect t="8767" r="-2" b="1318"/>
          <a:stretch/>
        </p:blipFill>
        <p:spPr>
          <a:xfrm>
            <a:off x="782512" y="1316847"/>
            <a:ext cx="4809210" cy="2658223"/>
          </a:xfrm>
          <a:prstGeom prst="rect">
            <a:avLst/>
          </a:prstGeom>
        </p:spPr>
      </p:pic>
      <p:pic>
        <p:nvPicPr>
          <p:cNvPr id="11" name="Picture 10" descr="A close up of a person's eye&#10;&#10;Description automatically generated with medium confidence">
            <a:extLst>
              <a:ext uri="{FF2B5EF4-FFF2-40B4-BE49-F238E27FC236}">
                <a16:creationId xmlns:a16="http://schemas.microsoft.com/office/drawing/2014/main" id="{AF35C41E-F82C-40F0-95E2-50047E9A2C68}"/>
              </a:ext>
            </a:extLst>
          </p:cNvPr>
          <p:cNvPicPr>
            <a:picLocks noChangeAspect="1"/>
          </p:cNvPicPr>
          <p:nvPr/>
        </p:nvPicPr>
        <p:blipFill rotWithShape="1">
          <a:blip r:embed="rId6">
            <a:extLst>
              <a:ext uri="{28A0092B-C50C-407E-A947-70E740481C1C}">
                <a14:useLocalDpi xmlns:a14="http://schemas.microsoft.com/office/drawing/2010/main" val="0"/>
              </a:ext>
            </a:extLst>
          </a:blip>
          <a:srcRect t="6493" r="2" b="10102"/>
          <a:stretch/>
        </p:blipFill>
        <p:spPr>
          <a:xfrm>
            <a:off x="6422112" y="1316847"/>
            <a:ext cx="4809210" cy="2658223"/>
          </a:xfrm>
          <a:prstGeom prst="rect">
            <a:avLst/>
          </a:prstGeom>
        </p:spPr>
      </p:pic>
    </p:spTree>
    <p:extLst>
      <p:ext uri="{BB962C8B-B14F-4D97-AF65-F5344CB8AC3E}">
        <p14:creationId xmlns:p14="http://schemas.microsoft.com/office/powerpoint/2010/main" val="1166199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5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par>
                                <p:cTn id="11" presetID="10" presetClass="entr" presetSubtype="0"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500"/>
                                        <p:tgtEl>
                                          <p:spTgt spid="27"/>
                                        </p:tgtEl>
                                      </p:cBhvr>
                                    </p:animEffect>
                                  </p:childTnLst>
                                </p:cTn>
                              </p:par>
                              <p:par>
                                <p:cTn id="14" presetID="10"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A51B53-91F8-49F8-9230-F4DD7956B595}"/>
              </a:ext>
            </a:extLst>
          </p:cNvPr>
          <p:cNvSpPr>
            <a:spLocks noGrp="1"/>
          </p:cNvSpPr>
          <p:nvPr>
            <p:ph type="title"/>
          </p:nvPr>
        </p:nvSpPr>
        <p:spPr>
          <a:xfrm>
            <a:off x="7531610" y="1345268"/>
            <a:ext cx="3822189" cy="1068178"/>
          </a:xfrm>
        </p:spPr>
        <p:txBody>
          <a:bodyPr>
            <a:normAutofit/>
          </a:bodyPr>
          <a:lstStyle/>
          <a:p>
            <a:r>
              <a:rPr lang="en-US" sz="4000" dirty="0" err="1"/>
              <a:t>Klachten</a:t>
            </a:r>
            <a:endParaRPr lang="en-BE" sz="4000" dirty="0"/>
          </a:p>
        </p:txBody>
      </p:sp>
      <p:sp>
        <p:nvSpPr>
          <p:cNvPr id="9" name="Content Placeholder 8">
            <a:extLst>
              <a:ext uri="{FF2B5EF4-FFF2-40B4-BE49-F238E27FC236}">
                <a16:creationId xmlns:a16="http://schemas.microsoft.com/office/drawing/2014/main" id="{5C00B26D-D24D-470B-F1CB-D9280220C103}"/>
              </a:ext>
            </a:extLst>
          </p:cNvPr>
          <p:cNvSpPr>
            <a:spLocks noGrp="1"/>
          </p:cNvSpPr>
          <p:nvPr>
            <p:ph idx="1"/>
          </p:nvPr>
        </p:nvSpPr>
        <p:spPr>
          <a:xfrm>
            <a:off x="7531610" y="2434201"/>
            <a:ext cx="3822189" cy="3742762"/>
          </a:xfrm>
        </p:spPr>
        <p:txBody>
          <a:bodyPr>
            <a:normAutofit/>
          </a:bodyPr>
          <a:lstStyle/>
          <a:p>
            <a:r>
              <a:rPr lang="en-US" sz="2000" dirty="0" err="1"/>
              <a:t>Droge</a:t>
            </a:r>
            <a:r>
              <a:rPr lang="en-US" sz="2000" dirty="0"/>
              <a:t> </a:t>
            </a:r>
            <a:r>
              <a:rPr lang="en-US" sz="2000" dirty="0" err="1"/>
              <a:t>ogen</a:t>
            </a:r>
            <a:endParaRPr lang="en-US" sz="2000" dirty="0"/>
          </a:p>
          <a:p>
            <a:pPr lvl="1"/>
            <a:r>
              <a:rPr lang="en-US" sz="1600" dirty="0" err="1"/>
              <a:t>Vermoeide</a:t>
            </a:r>
            <a:r>
              <a:rPr lang="en-US" sz="1600" dirty="0"/>
              <a:t> </a:t>
            </a:r>
            <a:r>
              <a:rPr lang="en-US" sz="1600" dirty="0" err="1"/>
              <a:t>ogen</a:t>
            </a:r>
            <a:endParaRPr lang="en-US" sz="1600" dirty="0"/>
          </a:p>
          <a:p>
            <a:pPr lvl="1"/>
            <a:r>
              <a:rPr lang="en-US" sz="1600" dirty="0" err="1"/>
              <a:t>Brandend</a:t>
            </a:r>
            <a:r>
              <a:rPr lang="en-US" sz="1600" dirty="0"/>
              <a:t>, </a:t>
            </a:r>
            <a:r>
              <a:rPr lang="en-US" sz="1600" dirty="0" err="1"/>
              <a:t>krassend</a:t>
            </a:r>
            <a:r>
              <a:rPr lang="en-US" sz="1600" dirty="0"/>
              <a:t> </a:t>
            </a:r>
            <a:r>
              <a:rPr lang="en-US" sz="1600" dirty="0" err="1"/>
              <a:t>gevoel</a:t>
            </a:r>
            <a:endParaRPr lang="en-US" sz="1600" dirty="0"/>
          </a:p>
          <a:p>
            <a:pPr lvl="1"/>
            <a:r>
              <a:rPr lang="en-US" sz="1600" dirty="0"/>
              <a:t>Als een </a:t>
            </a:r>
            <a:r>
              <a:rPr lang="en-US" sz="1600" dirty="0" err="1"/>
              <a:t>zandkorrel</a:t>
            </a:r>
            <a:r>
              <a:rPr lang="en-US" sz="1600" dirty="0"/>
              <a:t> in het </a:t>
            </a:r>
            <a:r>
              <a:rPr lang="en-US" sz="1600" dirty="0" err="1"/>
              <a:t>oog</a:t>
            </a:r>
            <a:endParaRPr lang="en-US" sz="1600" dirty="0"/>
          </a:p>
          <a:p>
            <a:r>
              <a:rPr lang="en-US" sz="2000" dirty="0" err="1"/>
              <a:t>Wazig</a:t>
            </a:r>
            <a:r>
              <a:rPr lang="en-US" sz="2000" dirty="0"/>
              <a:t> of </a:t>
            </a:r>
            <a:r>
              <a:rPr lang="en-US" sz="2000" dirty="0" err="1"/>
              <a:t>fluctuerend</a:t>
            </a:r>
            <a:r>
              <a:rPr lang="en-US" sz="2000" dirty="0"/>
              <a:t> </a:t>
            </a:r>
            <a:r>
              <a:rPr lang="en-US" sz="2000" dirty="0" err="1"/>
              <a:t>zicht</a:t>
            </a:r>
            <a:endParaRPr lang="en-US" sz="2000" dirty="0"/>
          </a:p>
          <a:p>
            <a:r>
              <a:rPr lang="en-US" sz="2000" dirty="0" err="1"/>
              <a:t>Variabele</a:t>
            </a:r>
            <a:r>
              <a:rPr lang="en-US" sz="2000" dirty="0"/>
              <a:t> </a:t>
            </a:r>
            <a:r>
              <a:rPr lang="en-US" sz="2000" dirty="0" err="1"/>
              <a:t>brilcorrecties</a:t>
            </a:r>
            <a:endParaRPr lang="en-US" sz="2000" dirty="0"/>
          </a:p>
          <a:p>
            <a:endParaRPr lang="en-US" sz="2000" dirty="0"/>
          </a:p>
        </p:txBody>
      </p:sp>
      <p:pic>
        <p:nvPicPr>
          <p:cNvPr id="5" name="Content Placeholder 4" descr="A picture containing sky, outdoor, nature, dune&#10;&#10;Description automatically generated">
            <a:extLst>
              <a:ext uri="{FF2B5EF4-FFF2-40B4-BE49-F238E27FC236}">
                <a16:creationId xmlns:a16="http://schemas.microsoft.com/office/drawing/2014/main" id="{9B2C87A0-D9D5-42A9-9975-BEB0204B113E}"/>
              </a:ext>
            </a:extLst>
          </p:cNvPr>
          <p:cNvPicPr>
            <a:picLocks noChangeAspect="1"/>
          </p:cNvPicPr>
          <p:nvPr/>
        </p:nvPicPr>
        <p:blipFill rotWithShape="1">
          <a:blip r:embed="rId3">
            <a:extLst>
              <a:ext uri="{28A0092B-C50C-407E-A947-70E740481C1C}">
                <a14:useLocalDpi xmlns:a14="http://schemas.microsoft.com/office/drawing/2010/main" val="0"/>
              </a:ext>
            </a:extLst>
          </a:blip>
          <a:srcRect t="6885" r="-1" b="18962"/>
          <a:stretch/>
        </p:blipFill>
        <p:spPr>
          <a:xfrm>
            <a:off x="1" y="10"/>
            <a:ext cx="6936390" cy="6857990"/>
          </a:xfrm>
          <a:prstGeom prst="rect">
            <a:avLst/>
          </a:prstGeom>
        </p:spPr>
      </p:pic>
      <p:sp>
        <p:nvSpPr>
          <p:cNvPr id="6" name="Rectangle 5">
            <a:extLst>
              <a:ext uri="{FF2B5EF4-FFF2-40B4-BE49-F238E27FC236}">
                <a16:creationId xmlns:a16="http://schemas.microsoft.com/office/drawing/2014/main" id="{DDDDA702-2E75-4D0F-87D8-19599E24DF7B}"/>
              </a:ext>
            </a:extLst>
          </p:cNvPr>
          <p:cNvSpPr/>
          <p:nvPr/>
        </p:nvSpPr>
        <p:spPr>
          <a:xfrm>
            <a:off x="0" y="0"/>
            <a:ext cx="12192000" cy="1196859"/>
          </a:xfrm>
          <a:prstGeom prst="rect">
            <a:avLst/>
          </a:prstGeom>
          <a:solidFill>
            <a:srgbClr val="000000"/>
          </a:solidFill>
        </p:spPr>
        <p:style>
          <a:lnRef idx="2">
            <a:schemeClr val="dk1"/>
          </a:lnRef>
          <a:fillRef idx="1">
            <a:schemeClr val="lt1"/>
          </a:fillRef>
          <a:effectRef idx="0">
            <a:schemeClr val="dk1"/>
          </a:effectRef>
          <a:fontRef idx="minor">
            <a:schemeClr val="dk1"/>
          </a:fontRef>
        </p:style>
        <p:txBody>
          <a:bodyPr rtlCol="0" anchor="ctr"/>
          <a:lstStyle/>
          <a:p>
            <a:pPr algn="ctr"/>
            <a:endParaRPr lang="en-BE"/>
          </a:p>
        </p:txBody>
      </p:sp>
    </p:spTree>
    <p:extLst>
      <p:ext uri="{BB962C8B-B14F-4D97-AF65-F5344CB8AC3E}">
        <p14:creationId xmlns:p14="http://schemas.microsoft.com/office/powerpoint/2010/main" val="20154709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6B5390A-FBEB-41D5-AD93-829DB3A0A45E}"/>
              </a:ext>
            </a:extLst>
          </p:cNvPr>
          <p:cNvSpPr/>
          <p:nvPr/>
        </p:nvSpPr>
        <p:spPr>
          <a:xfrm>
            <a:off x="0" y="0"/>
            <a:ext cx="12192000" cy="1196859"/>
          </a:xfrm>
          <a:prstGeom prst="rect">
            <a:avLst/>
          </a:prstGeom>
          <a:solidFill>
            <a:srgbClr val="000000"/>
          </a:solidFill>
        </p:spPr>
        <p:style>
          <a:lnRef idx="2">
            <a:schemeClr val="dk1"/>
          </a:lnRef>
          <a:fillRef idx="1">
            <a:schemeClr val="lt1"/>
          </a:fillRef>
          <a:effectRef idx="0">
            <a:schemeClr val="dk1"/>
          </a:effectRef>
          <a:fontRef idx="minor">
            <a:schemeClr val="dk1"/>
          </a:fontRef>
        </p:style>
        <p:txBody>
          <a:bodyPr rtlCol="0" anchor="ctr"/>
          <a:lstStyle/>
          <a:p>
            <a:pPr algn="ctr"/>
            <a:endParaRPr lang="en-BE"/>
          </a:p>
        </p:txBody>
      </p:sp>
      <p:pic>
        <p:nvPicPr>
          <p:cNvPr id="4" name="Picture 3" descr="A picture containing text&#10;&#10;Description automatically generated">
            <a:extLst>
              <a:ext uri="{FF2B5EF4-FFF2-40B4-BE49-F238E27FC236}">
                <a16:creationId xmlns:a16="http://schemas.microsoft.com/office/drawing/2014/main" id="{6335A303-423D-4CA0-AE17-FA8283B786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3265" y="3892183"/>
            <a:ext cx="2509728" cy="2509728"/>
          </a:xfrm>
          <a:prstGeom prst="rect">
            <a:avLst/>
          </a:prstGeom>
        </p:spPr>
      </p:pic>
      <p:pic>
        <p:nvPicPr>
          <p:cNvPr id="6" name="Picture 5" descr="Text, calendar&#10;&#10;Description automatically generated">
            <a:extLst>
              <a:ext uri="{FF2B5EF4-FFF2-40B4-BE49-F238E27FC236}">
                <a16:creationId xmlns:a16="http://schemas.microsoft.com/office/drawing/2014/main" id="{15CF0D49-FDEA-492F-B557-0263477271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421" y="1378492"/>
            <a:ext cx="3109410" cy="2332058"/>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C52F7ADA-2E94-4084-AD8E-E2963ED60F9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73257" y="4003159"/>
            <a:ext cx="1587134" cy="2671943"/>
          </a:xfrm>
          <a:prstGeom prst="rect">
            <a:avLst/>
          </a:prstGeom>
        </p:spPr>
      </p:pic>
      <p:sp>
        <p:nvSpPr>
          <p:cNvPr id="10" name="Title 1">
            <a:extLst>
              <a:ext uri="{FF2B5EF4-FFF2-40B4-BE49-F238E27FC236}">
                <a16:creationId xmlns:a16="http://schemas.microsoft.com/office/drawing/2014/main" id="{5285AE39-38B8-4F91-8B50-BDD4BB8DD38F}"/>
              </a:ext>
            </a:extLst>
          </p:cNvPr>
          <p:cNvSpPr>
            <a:spLocks noGrp="1"/>
          </p:cNvSpPr>
          <p:nvPr>
            <p:ph type="title"/>
          </p:nvPr>
        </p:nvSpPr>
        <p:spPr>
          <a:xfrm>
            <a:off x="7531610" y="1756986"/>
            <a:ext cx="3822189" cy="1068178"/>
          </a:xfrm>
        </p:spPr>
        <p:txBody>
          <a:bodyPr>
            <a:normAutofit/>
          </a:bodyPr>
          <a:lstStyle/>
          <a:p>
            <a:r>
              <a:rPr lang="en-US" sz="4000" dirty="0" err="1"/>
              <a:t>Behandeling</a:t>
            </a:r>
            <a:endParaRPr lang="en-BE" sz="4000" dirty="0"/>
          </a:p>
        </p:txBody>
      </p:sp>
      <p:sp>
        <p:nvSpPr>
          <p:cNvPr id="11" name="Content Placeholder 8">
            <a:extLst>
              <a:ext uri="{FF2B5EF4-FFF2-40B4-BE49-F238E27FC236}">
                <a16:creationId xmlns:a16="http://schemas.microsoft.com/office/drawing/2014/main" id="{6C452E5B-86F1-4D3D-97B5-4B24A2245601}"/>
              </a:ext>
            </a:extLst>
          </p:cNvPr>
          <p:cNvSpPr>
            <a:spLocks noGrp="1"/>
          </p:cNvSpPr>
          <p:nvPr>
            <p:ph idx="1"/>
          </p:nvPr>
        </p:nvSpPr>
        <p:spPr>
          <a:xfrm>
            <a:off x="7531610" y="3228912"/>
            <a:ext cx="3822189" cy="3742762"/>
          </a:xfrm>
        </p:spPr>
        <p:txBody>
          <a:bodyPr>
            <a:normAutofit/>
          </a:bodyPr>
          <a:lstStyle/>
          <a:p>
            <a:r>
              <a:rPr lang="en-US" sz="2000" dirty="0" err="1"/>
              <a:t>Kunsttranen</a:t>
            </a:r>
            <a:endParaRPr lang="en-US" sz="2000" dirty="0"/>
          </a:p>
          <a:p>
            <a:r>
              <a:rPr lang="en-US" sz="2000" dirty="0" err="1"/>
              <a:t>Contactlenzen</a:t>
            </a:r>
            <a:r>
              <a:rPr lang="en-US" sz="2000" dirty="0"/>
              <a:t> met </a:t>
            </a:r>
            <a:r>
              <a:rPr lang="en-US" sz="2000" dirty="0" err="1"/>
              <a:t>hoge</a:t>
            </a:r>
            <a:r>
              <a:rPr lang="en-US" sz="2000" dirty="0"/>
              <a:t> modulus = minder </a:t>
            </a:r>
            <a:r>
              <a:rPr lang="en-US" sz="2000" dirty="0" err="1"/>
              <a:t>elastisch</a:t>
            </a:r>
            <a:r>
              <a:rPr lang="en-US" sz="2000" dirty="0"/>
              <a:t>, </a:t>
            </a:r>
            <a:r>
              <a:rPr lang="en-US" sz="2000" dirty="0" err="1"/>
              <a:t>vormstabieler</a:t>
            </a:r>
            <a:endParaRPr lang="en-US" sz="2000" dirty="0"/>
          </a:p>
          <a:p>
            <a:endParaRPr lang="en-US" sz="2000" dirty="0"/>
          </a:p>
        </p:txBody>
      </p:sp>
      <p:pic>
        <p:nvPicPr>
          <p:cNvPr id="1026" name="Picture 2" descr="Purevision 2 (6 lenzen) - Maandlenzen | Alensa BE">
            <a:extLst>
              <a:ext uri="{FF2B5EF4-FFF2-40B4-BE49-F238E27FC236}">
                <a16:creationId xmlns:a16="http://schemas.microsoft.com/office/drawing/2014/main" id="{793E76EB-4615-4D34-86C6-84F8460D49A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3606" y="1671101"/>
            <a:ext cx="2859695" cy="21447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63139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person is brushing the teeth&#10;&#10;Description automatically generated with low confidence">
            <a:extLst>
              <a:ext uri="{FF2B5EF4-FFF2-40B4-BE49-F238E27FC236}">
                <a16:creationId xmlns:a16="http://schemas.microsoft.com/office/drawing/2014/main" id="{6188256B-35AB-47F6-92E0-6C3528147F4C}"/>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801" r="-3" b="-3"/>
          <a:stretch/>
        </p:blipFill>
        <p:spPr>
          <a:xfrm>
            <a:off x="198741" y="2410448"/>
            <a:ext cx="5803323" cy="3890357"/>
          </a:xfrm>
          <a:prstGeom prst="rect">
            <a:avLst/>
          </a:prstGeom>
        </p:spPr>
      </p:pic>
      <p:pic>
        <p:nvPicPr>
          <p:cNvPr id="3074" name="Picture 2" descr="Prose Treatment - BostonSight">
            <a:extLst>
              <a:ext uri="{FF2B5EF4-FFF2-40B4-BE49-F238E27FC236}">
                <a16:creationId xmlns:a16="http://schemas.microsoft.com/office/drawing/2014/main" id="{0D37C0F5-C920-480D-B14A-77E08BE6CF3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8169" r="-2" b="-2"/>
          <a:stretch/>
        </p:blipFill>
        <p:spPr bwMode="auto">
          <a:xfrm>
            <a:off x="6189934" y="2410448"/>
            <a:ext cx="5803323" cy="3890357"/>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69637E8D-6B16-4B10-8C64-1AE945B8F843}"/>
              </a:ext>
            </a:extLst>
          </p:cNvPr>
          <p:cNvSpPr/>
          <p:nvPr/>
        </p:nvSpPr>
        <p:spPr>
          <a:xfrm>
            <a:off x="0" y="0"/>
            <a:ext cx="12192000" cy="1196859"/>
          </a:xfrm>
          <a:prstGeom prst="rect">
            <a:avLst/>
          </a:prstGeom>
          <a:solidFill>
            <a:srgbClr val="000000"/>
          </a:solidFill>
        </p:spPr>
        <p:style>
          <a:lnRef idx="2">
            <a:schemeClr val="dk1"/>
          </a:lnRef>
          <a:fillRef idx="1">
            <a:schemeClr val="lt1"/>
          </a:fillRef>
          <a:effectRef idx="0">
            <a:schemeClr val="dk1"/>
          </a:effectRef>
          <a:fontRef idx="minor">
            <a:schemeClr val="dk1"/>
          </a:fontRef>
        </p:style>
        <p:txBody>
          <a:bodyPr rtlCol="0" anchor="ctr"/>
          <a:lstStyle/>
          <a:p>
            <a:pPr algn="ctr"/>
            <a:endParaRPr lang="en-BE" dirty="0"/>
          </a:p>
        </p:txBody>
      </p:sp>
      <p:sp>
        <p:nvSpPr>
          <p:cNvPr id="7" name="Title 1">
            <a:extLst>
              <a:ext uri="{FF2B5EF4-FFF2-40B4-BE49-F238E27FC236}">
                <a16:creationId xmlns:a16="http://schemas.microsoft.com/office/drawing/2014/main" id="{E8C38BE0-F029-4CFA-A4B7-1CF003B64529}"/>
              </a:ext>
            </a:extLst>
          </p:cNvPr>
          <p:cNvSpPr>
            <a:spLocks noGrp="1"/>
          </p:cNvSpPr>
          <p:nvPr>
            <p:ph type="title"/>
          </p:nvPr>
        </p:nvSpPr>
        <p:spPr>
          <a:xfrm>
            <a:off x="647279" y="1342270"/>
            <a:ext cx="4341228" cy="1068178"/>
          </a:xfrm>
        </p:spPr>
        <p:txBody>
          <a:bodyPr>
            <a:normAutofit/>
          </a:bodyPr>
          <a:lstStyle/>
          <a:p>
            <a:r>
              <a:rPr lang="en-US" sz="4000" dirty="0" err="1"/>
              <a:t>Scleralenzen</a:t>
            </a:r>
            <a:endParaRPr lang="en-BE" sz="4000" dirty="0"/>
          </a:p>
        </p:txBody>
      </p:sp>
    </p:spTree>
    <p:extLst>
      <p:ext uri="{BB962C8B-B14F-4D97-AF65-F5344CB8AC3E}">
        <p14:creationId xmlns:p14="http://schemas.microsoft.com/office/powerpoint/2010/main" val="202330937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1160</TotalTime>
  <Words>1173</Words>
  <Application>Microsoft Office PowerPoint</Application>
  <PresentationFormat>Widescreen</PresentationFormat>
  <Paragraphs>62</Paragraphs>
  <Slides>12</Slides>
  <Notes>12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12</vt:i4>
      </vt:variant>
    </vt:vector>
  </HeadingPairs>
  <TitlesOfParts>
    <vt:vector size="19" baseType="lpstr">
      <vt:lpstr>Arial</vt:lpstr>
      <vt:lpstr>Calibri</vt:lpstr>
      <vt:lpstr>Calibri Light</vt:lpstr>
      <vt:lpstr>Times New Roman</vt:lpstr>
      <vt:lpstr>TwitterChirp</vt:lpstr>
      <vt:lpstr>Wingdings</vt:lpstr>
      <vt:lpstr>Office Theme</vt:lpstr>
      <vt:lpstr>DFNA9 en het oog</vt:lpstr>
      <vt:lpstr>PowerPoint Presentation</vt:lpstr>
      <vt:lpstr>PowerPoint Presentation</vt:lpstr>
      <vt:lpstr>PowerPoint Presentation</vt:lpstr>
      <vt:lpstr>PowerPoint Presentation</vt:lpstr>
      <vt:lpstr>PowerPoint Presentation</vt:lpstr>
      <vt:lpstr>Klachten</vt:lpstr>
      <vt:lpstr>Behandeling</vt:lpstr>
      <vt:lpstr>Scleralenzen</vt:lpstr>
      <vt:lpstr>Waarom?</vt:lpstr>
      <vt:lpstr>En nu?</vt:lpstr>
      <vt:lpstr>Vragen?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Brice Ballet</dc:creator>
  <cp:lastModifiedBy>Brice Ballet</cp:lastModifiedBy>
  <cp:revision>8</cp:revision>
  <dcterms:created xsi:type="dcterms:W3CDTF">2022-08-15T12:51:50Z</dcterms:created>
  <dcterms:modified xsi:type="dcterms:W3CDTF">2022-11-22T23:21:32Z</dcterms:modified>
</cp:coreProperties>
</file>